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62" r:id="rId8"/>
    <p:sldId id="263" r:id="rId9"/>
    <p:sldId id="264" r:id="rId10"/>
    <p:sldId id="269" r:id="rId11"/>
    <p:sldId id="265" r:id="rId12"/>
    <p:sldId id="266" r:id="rId13"/>
    <p:sldId id="267" r:id="rId14"/>
    <p:sldId id="268" r:id="rId15"/>
  </p:sldIdLst>
  <p:sldSz cx="9144000" cy="6858000"/>
  <p:notesSz cx="7315200" cy="9601200"/>
  <p:defaultTextStyle>
    <a:defPPr>
      <a:defRPr lang="en-N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3" d="100"/>
          <a:sy n="53" d="100"/>
        </p:scale>
        <p:origin x="1588"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FD0FEE-B1BE-A517-A0FC-4EEE4ACC6898}"/>
              </a:ext>
            </a:extLst>
          </p:cNvPr>
          <p:cNvSpPr txBox="1">
            <a:spLocks noGrp="1"/>
          </p:cNvSpPr>
          <p:nvPr>
            <p:ph type="hdr" sz="quarter"/>
          </p:nvPr>
        </p:nvSpPr>
        <p:spPr>
          <a:xfrm>
            <a:off x="0" y="0"/>
            <a:ext cx="3174585" cy="479745"/>
          </a:xfrm>
          <a:prstGeom prst="rect">
            <a:avLst/>
          </a:prstGeom>
          <a:noFill/>
          <a:ln>
            <a:noFill/>
          </a:ln>
        </p:spPr>
        <p:txBody>
          <a:bodyPr vert="horz" wrap="none" lIns="83412" tIns="41706" rIns="83412" bIns="41706" anchorCtr="0" compatLnSpc="0">
            <a:noAutofit/>
          </a:bodyPr>
          <a:lstStyle/>
          <a:p>
            <a:pPr hangingPunct="0">
              <a:defRPr sz="1400"/>
            </a:pPr>
            <a:endParaRPr lang="en-GB" sz="1300">
              <a:latin typeface="Arial" pitchFamily="18"/>
              <a:ea typeface="Arial Unicode MS" pitchFamily="2"/>
              <a:cs typeface="Arial Unicode MS" pitchFamily="2"/>
            </a:endParaRPr>
          </a:p>
        </p:txBody>
      </p:sp>
      <p:sp>
        <p:nvSpPr>
          <p:cNvPr id="3" name="Date Placeholder 2">
            <a:extLst>
              <a:ext uri="{FF2B5EF4-FFF2-40B4-BE49-F238E27FC236}">
                <a16:creationId xmlns:a16="http://schemas.microsoft.com/office/drawing/2014/main" id="{088A608A-9B31-9DA9-8DFD-E81536E80E57}"/>
              </a:ext>
            </a:extLst>
          </p:cNvPr>
          <p:cNvSpPr txBox="1">
            <a:spLocks noGrp="1"/>
          </p:cNvSpPr>
          <p:nvPr>
            <p:ph type="dt" sz="quarter" idx="1"/>
          </p:nvPr>
        </p:nvSpPr>
        <p:spPr>
          <a:xfrm>
            <a:off x="4140581" y="0"/>
            <a:ext cx="3174585" cy="479745"/>
          </a:xfrm>
          <a:prstGeom prst="rect">
            <a:avLst/>
          </a:prstGeom>
          <a:noFill/>
          <a:ln>
            <a:noFill/>
          </a:ln>
        </p:spPr>
        <p:txBody>
          <a:bodyPr vert="horz" wrap="none" lIns="83412" tIns="41706" rIns="83412" bIns="41706" anchorCtr="0" compatLnSpc="0">
            <a:noAutofit/>
          </a:bodyPr>
          <a:lstStyle/>
          <a:p>
            <a:pPr algn="r" hangingPunct="0">
              <a:defRPr sz="1400"/>
            </a:pPr>
            <a:endParaRPr lang="en-GB" sz="1300">
              <a:latin typeface="Arial" pitchFamily="18"/>
              <a:ea typeface="Arial Unicode MS" pitchFamily="2"/>
              <a:cs typeface="Arial Unicode MS" pitchFamily="2"/>
            </a:endParaRPr>
          </a:p>
        </p:txBody>
      </p:sp>
      <p:sp>
        <p:nvSpPr>
          <p:cNvPr id="4" name="Footer Placeholder 3">
            <a:extLst>
              <a:ext uri="{FF2B5EF4-FFF2-40B4-BE49-F238E27FC236}">
                <a16:creationId xmlns:a16="http://schemas.microsoft.com/office/drawing/2014/main" id="{2064D2ED-839A-7E94-86BA-C0FAEBB51526}"/>
              </a:ext>
            </a:extLst>
          </p:cNvPr>
          <p:cNvSpPr txBox="1">
            <a:spLocks noGrp="1"/>
          </p:cNvSpPr>
          <p:nvPr>
            <p:ph type="ftr" sz="quarter" idx="2"/>
          </p:nvPr>
        </p:nvSpPr>
        <p:spPr>
          <a:xfrm>
            <a:off x="0" y="9121300"/>
            <a:ext cx="3174585" cy="479745"/>
          </a:xfrm>
          <a:prstGeom prst="rect">
            <a:avLst/>
          </a:prstGeom>
          <a:noFill/>
          <a:ln>
            <a:noFill/>
          </a:ln>
        </p:spPr>
        <p:txBody>
          <a:bodyPr vert="horz" wrap="none" lIns="83412" tIns="41706" rIns="83412" bIns="41706" anchor="b" anchorCtr="0" compatLnSpc="0">
            <a:noAutofit/>
          </a:bodyPr>
          <a:lstStyle/>
          <a:p>
            <a:pPr hangingPunct="0">
              <a:defRPr sz="1400"/>
            </a:pPr>
            <a:endParaRPr lang="en-GB" sz="1300">
              <a:latin typeface="Arial" pitchFamily="18"/>
              <a:ea typeface="Arial Unicode MS" pitchFamily="2"/>
              <a:cs typeface="Arial Unicode MS" pitchFamily="2"/>
            </a:endParaRPr>
          </a:p>
        </p:txBody>
      </p:sp>
      <p:sp>
        <p:nvSpPr>
          <p:cNvPr id="5" name="Slide Number Placeholder 4">
            <a:extLst>
              <a:ext uri="{FF2B5EF4-FFF2-40B4-BE49-F238E27FC236}">
                <a16:creationId xmlns:a16="http://schemas.microsoft.com/office/drawing/2014/main" id="{69FA96D6-31C7-B5D5-0900-283A0A78EC80}"/>
              </a:ext>
            </a:extLst>
          </p:cNvPr>
          <p:cNvSpPr txBox="1">
            <a:spLocks noGrp="1"/>
          </p:cNvSpPr>
          <p:nvPr>
            <p:ph type="sldNum" sz="quarter" idx="3"/>
          </p:nvPr>
        </p:nvSpPr>
        <p:spPr>
          <a:xfrm>
            <a:off x="4140581" y="9121300"/>
            <a:ext cx="3174585" cy="479745"/>
          </a:xfrm>
          <a:prstGeom prst="rect">
            <a:avLst/>
          </a:prstGeom>
          <a:noFill/>
          <a:ln>
            <a:noFill/>
          </a:ln>
        </p:spPr>
        <p:txBody>
          <a:bodyPr vert="horz" wrap="none" lIns="83412" tIns="41706" rIns="83412" bIns="41706" anchor="b" anchorCtr="0" compatLnSpc="0">
            <a:noAutofit/>
          </a:bodyPr>
          <a:lstStyle/>
          <a:p>
            <a:pPr algn="r" hangingPunct="0">
              <a:defRPr sz="1400"/>
            </a:pPr>
            <a:fld id="{0A05E633-5A8F-4212-A1EA-3B0B71458E9B}" type="slidenum">
              <a:rPr lang="en-GB" sz="1300">
                <a:latin typeface="Arial" pitchFamily="18"/>
                <a:ea typeface="Arial Unicode MS" pitchFamily="2"/>
                <a:cs typeface="Arial Unicode MS" pitchFamily="2"/>
              </a:rPr>
              <a:pPr algn="r" hangingPunct="0">
                <a:defRPr sz="1400"/>
              </a:pPr>
              <a:t>‹#›</a:t>
            </a:fld>
            <a:endParaRPr lang="en-GB" sz="1300">
              <a:latin typeface="Arial" pitchFamily="18"/>
              <a:ea typeface="Arial Unicode MS" pitchFamily="2"/>
              <a:cs typeface="Arial Unicode MS" pitchFamily="2"/>
            </a:endParaRPr>
          </a:p>
        </p:txBody>
      </p:sp>
    </p:spTree>
    <p:extLst>
      <p:ext uri="{BB962C8B-B14F-4D97-AF65-F5344CB8AC3E}">
        <p14:creationId xmlns:p14="http://schemas.microsoft.com/office/powerpoint/2010/main" val="2853420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64698-176A-F385-B40B-12FF420C3884}"/>
              </a:ext>
            </a:extLst>
          </p:cNvPr>
          <p:cNvSpPr>
            <a:spLocks noGrp="1" noRot="1" noChangeAspect="1"/>
          </p:cNvSpPr>
          <p:nvPr>
            <p:ph type="sldImg" idx="2"/>
          </p:nvPr>
        </p:nvSpPr>
        <p:spPr>
          <a:xfrm>
            <a:off x="1258888" y="730250"/>
            <a:ext cx="4797425" cy="3598863"/>
          </a:xfrm>
          <a:prstGeom prst="rect">
            <a:avLst/>
          </a:prstGeom>
          <a:noFill/>
          <a:ln>
            <a:noFill/>
            <a:prstDash val="solid"/>
          </a:ln>
        </p:spPr>
      </p:sp>
      <p:sp>
        <p:nvSpPr>
          <p:cNvPr id="3" name="Notes Placeholder 2">
            <a:extLst>
              <a:ext uri="{FF2B5EF4-FFF2-40B4-BE49-F238E27FC236}">
                <a16:creationId xmlns:a16="http://schemas.microsoft.com/office/drawing/2014/main" id="{F659ECB7-64B7-5082-CA76-598B6034C759}"/>
              </a:ext>
            </a:extLst>
          </p:cNvPr>
          <p:cNvSpPr txBox="1">
            <a:spLocks noGrp="1"/>
          </p:cNvSpPr>
          <p:nvPr>
            <p:ph type="body" sz="quarter" idx="3"/>
          </p:nvPr>
        </p:nvSpPr>
        <p:spPr>
          <a:xfrm>
            <a:off x="731552" y="4560488"/>
            <a:ext cx="5852063" cy="4320292"/>
          </a:xfrm>
          <a:prstGeom prst="rect">
            <a:avLst/>
          </a:prstGeom>
          <a:noFill/>
          <a:ln>
            <a:noFill/>
          </a:ln>
        </p:spPr>
        <p:txBody>
          <a:bodyPr lIns="0" tIns="0" rIns="0" bIns="0"/>
          <a:lstStyle/>
          <a:p>
            <a:endParaRPr lang="en-GB"/>
          </a:p>
        </p:txBody>
      </p:sp>
      <p:sp>
        <p:nvSpPr>
          <p:cNvPr id="4" name="Header Placeholder 3">
            <a:extLst>
              <a:ext uri="{FF2B5EF4-FFF2-40B4-BE49-F238E27FC236}">
                <a16:creationId xmlns:a16="http://schemas.microsoft.com/office/drawing/2014/main" id="{A669C79F-E627-D2FF-E924-E9EF3C60E122}"/>
              </a:ext>
            </a:extLst>
          </p:cNvPr>
          <p:cNvSpPr txBox="1">
            <a:spLocks noGrp="1"/>
          </p:cNvSpPr>
          <p:nvPr>
            <p:ph type="hdr" sz="quarter"/>
          </p:nvPr>
        </p:nvSpPr>
        <p:spPr>
          <a:xfrm>
            <a:off x="0" y="0"/>
            <a:ext cx="3174585" cy="479745"/>
          </a:xfrm>
          <a:prstGeom prst="rect">
            <a:avLst/>
          </a:prstGeom>
          <a:noFill/>
          <a:ln>
            <a:noFill/>
          </a:ln>
        </p:spPr>
        <p:txBody>
          <a:bodyPr lIns="0" tIns="0" rIns="0" bIns="0" anchorCtr="0">
            <a:noAutofit/>
          </a:bodyPr>
          <a:lstStyle>
            <a:lvl1pPr lvl="0" rtl="0" hangingPunct="0">
              <a:buNone/>
              <a:tabLst/>
              <a:defRPr lang="en-GB" sz="1300" kern="1200">
                <a:latin typeface="Times New Roman" pitchFamily="18"/>
                <a:ea typeface="Arial Unicode MS" pitchFamily="2"/>
                <a:cs typeface="Tahoma" pitchFamily="2"/>
              </a:defRPr>
            </a:lvl1pPr>
          </a:lstStyle>
          <a:p>
            <a:pPr lvl="0"/>
            <a:endParaRPr lang="en-GB"/>
          </a:p>
        </p:txBody>
      </p:sp>
      <p:sp>
        <p:nvSpPr>
          <p:cNvPr id="5" name="Date Placeholder 4">
            <a:extLst>
              <a:ext uri="{FF2B5EF4-FFF2-40B4-BE49-F238E27FC236}">
                <a16:creationId xmlns:a16="http://schemas.microsoft.com/office/drawing/2014/main" id="{C3383AA3-2A70-D424-D8F9-1F84F0BFEC42}"/>
              </a:ext>
            </a:extLst>
          </p:cNvPr>
          <p:cNvSpPr txBox="1">
            <a:spLocks noGrp="1"/>
          </p:cNvSpPr>
          <p:nvPr>
            <p:ph type="dt" idx="1"/>
          </p:nvPr>
        </p:nvSpPr>
        <p:spPr>
          <a:xfrm>
            <a:off x="4140581" y="0"/>
            <a:ext cx="3174585" cy="479745"/>
          </a:xfrm>
          <a:prstGeom prst="rect">
            <a:avLst/>
          </a:prstGeom>
          <a:noFill/>
          <a:ln>
            <a:noFill/>
          </a:ln>
        </p:spPr>
        <p:txBody>
          <a:bodyPr lIns="0" tIns="0" rIns="0" bIns="0" anchorCtr="0">
            <a:noAutofit/>
          </a:bodyPr>
          <a:lstStyle>
            <a:lvl1pPr lvl="0" algn="r" rtl="0" hangingPunct="0">
              <a:buNone/>
              <a:tabLst/>
              <a:defRPr lang="en-GB" sz="1300" kern="1200">
                <a:latin typeface="Times New Roman" pitchFamily="18"/>
                <a:ea typeface="Arial Unicode MS" pitchFamily="2"/>
                <a:cs typeface="Tahoma" pitchFamily="2"/>
              </a:defRPr>
            </a:lvl1pPr>
          </a:lstStyle>
          <a:p>
            <a:pPr lvl="0"/>
            <a:endParaRPr lang="en-GB"/>
          </a:p>
        </p:txBody>
      </p:sp>
      <p:sp>
        <p:nvSpPr>
          <p:cNvPr id="6" name="Footer Placeholder 5">
            <a:extLst>
              <a:ext uri="{FF2B5EF4-FFF2-40B4-BE49-F238E27FC236}">
                <a16:creationId xmlns:a16="http://schemas.microsoft.com/office/drawing/2014/main" id="{AB0E3B03-1A45-8C15-2A8C-72DF11941E0E}"/>
              </a:ext>
            </a:extLst>
          </p:cNvPr>
          <p:cNvSpPr txBox="1">
            <a:spLocks noGrp="1"/>
          </p:cNvSpPr>
          <p:nvPr>
            <p:ph type="ftr" sz="quarter" idx="4"/>
          </p:nvPr>
        </p:nvSpPr>
        <p:spPr>
          <a:xfrm>
            <a:off x="0" y="9121300"/>
            <a:ext cx="3174585" cy="479745"/>
          </a:xfrm>
          <a:prstGeom prst="rect">
            <a:avLst/>
          </a:prstGeom>
          <a:noFill/>
          <a:ln>
            <a:noFill/>
          </a:ln>
        </p:spPr>
        <p:txBody>
          <a:bodyPr lIns="0" tIns="0" rIns="0" bIns="0" anchor="b" anchorCtr="0">
            <a:noAutofit/>
          </a:bodyPr>
          <a:lstStyle>
            <a:lvl1pPr lvl="0" rtl="0" hangingPunct="0">
              <a:buNone/>
              <a:tabLst/>
              <a:defRPr lang="en-GB" sz="1300" kern="1200">
                <a:latin typeface="Times New Roman" pitchFamily="18"/>
                <a:ea typeface="Arial Unicode MS" pitchFamily="2"/>
                <a:cs typeface="Tahoma" pitchFamily="2"/>
              </a:defRPr>
            </a:lvl1pPr>
          </a:lstStyle>
          <a:p>
            <a:pPr lvl="0"/>
            <a:endParaRPr lang="en-GB"/>
          </a:p>
        </p:txBody>
      </p:sp>
      <p:sp>
        <p:nvSpPr>
          <p:cNvPr id="7" name="Slide Number Placeholder 6">
            <a:extLst>
              <a:ext uri="{FF2B5EF4-FFF2-40B4-BE49-F238E27FC236}">
                <a16:creationId xmlns:a16="http://schemas.microsoft.com/office/drawing/2014/main" id="{A3B9D4D1-066C-E551-6829-533A442321AA}"/>
              </a:ext>
            </a:extLst>
          </p:cNvPr>
          <p:cNvSpPr txBox="1">
            <a:spLocks noGrp="1"/>
          </p:cNvSpPr>
          <p:nvPr>
            <p:ph type="sldNum" sz="quarter" idx="5"/>
          </p:nvPr>
        </p:nvSpPr>
        <p:spPr>
          <a:xfrm>
            <a:off x="4140581" y="9121300"/>
            <a:ext cx="3174585" cy="479745"/>
          </a:xfrm>
          <a:prstGeom prst="rect">
            <a:avLst/>
          </a:prstGeom>
          <a:noFill/>
          <a:ln>
            <a:noFill/>
          </a:ln>
        </p:spPr>
        <p:txBody>
          <a:bodyPr lIns="0" tIns="0" rIns="0" bIns="0" anchor="b" anchorCtr="0">
            <a:noAutofit/>
          </a:bodyPr>
          <a:lstStyle>
            <a:lvl1pPr lvl="0" algn="r" rtl="0" hangingPunct="0">
              <a:buNone/>
              <a:tabLst/>
              <a:defRPr lang="en-GB" sz="1300" kern="1200">
                <a:latin typeface="Times New Roman" pitchFamily="18"/>
                <a:ea typeface="Arial Unicode MS" pitchFamily="2"/>
                <a:cs typeface="Tahoma" pitchFamily="2"/>
              </a:defRPr>
            </a:lvl1pPr>
          </a:lstStyle>
          <a:p>
            <a:pPr lvl="0"/>
            <a:fld id="{164013B2-3490-4F64-8EE0-FB41DEEF13E1}" type="slidenum">
              <a:t>‹#›</a:t>
            </a:fld>
            <a:endParaRPr lang="en-GB"/>
          </a:p>
        </p:txBody>
      </p:sp>
    </p:spTree>
    <p:extLst>
      <p:ext uri="{BB962C8B-B14F-4D97-AF65-F5344CB8AC3E}">
        <p14:creationId xmlns:p14="http://schemas.microsoft.com/office/powerpoint/2010/main" val="661319166"/>
      </p:ext>
    </p:extLst>
  </p:cSld>
  <p:clrMap bg1="lt1" tx1="dk1" bg2="lt2" tx2="dk2" accent1="accent1" accent2="accent2" accent3="accent3" accent4="accent4" accent5="accent5" accent6="accent6" hlink="hlink" folHlink="folHlink"/>
  <p:notesStyle>
    <a:lvl1pPr marL="216000" marR="0" indent="-216000" rtl="0" hangingPunct="0">
      <a:tabLst/>
      <a:defRPr lang="en-GB" sz="2000" b="0" i="0" u="none" strike="noStrike" kern="1200">
        <a:ln>
          <a:noFill/>
        </a:ln>
        <a:latin typeface="Arial"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23C68CD-4641-B856-3F5F-C2F916D11495}"/>
              </a:ext>
            </a:extLst>
          </p:cNvPr>
          <p:cNvSpPr txBox="1">
            <a:spLocks noGrp="1"/>
          </p:cNvSpPr>
          <p:nvPr>
            <p:ph type="sldNum" sz="quarter" idx="5"/>
          </p:nvPr>
        </p:nvSpPr>
        <p:spPr>
          <a:ln/>
        </p:spPr>
        <p:txBody>
          <a:bodyPr lIns="0" tIns="0" rIns="0" bIns="0" anchor="b" anchorCtr="0">
            <a:noAutofit/>
          </a:bodyPr>
          <a:lstStyle/>
          <a:p>
            <a:pPr lvl="0"/>
            <a:fld id="{CDBF58DD-8F32-43F1-A003-54996A15C565}" type="slidenum">
              <a:t>1</a:t>
            </a:fld>
            <a:endParaRPr lang="en-GB"/>
          </a:p>
        </p:txBody>
      </p:sp>
      <p:sp>
        <p:nvSpPr>
          <p:cNvPr id="2" name="Slide Image Placeholder 1">
            <a:extLst>
              <a:ext uri="{FF2B5EF4-FFF2-40B4-BE49-F238E27FC236}">
                <a16:creationId xmlns:a16="http://schemas.microsoft.com/office/drawing/2014/main" id="{BC48FF3A-4392-D34F-F9CF-DAD2B4544646}"/>
              </a:ext>
            </a:extLst>
          </p:cNvPr>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43D4AE25-7463-31A1-7CF6-128AD29F03A2}"/>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CCCF2DC-27E9-7366-8123-764C8304A248}"/>
              </a:ext>
            </a:extLst>
          </p:cNvPr>
          <p:cNvSpPr txBox="1">
            <a:spLocks noGrp="1"/>
          </p:cNvSpPr>
          <p:nvPr>
            <p:ph type="sldNum" sz="quarter" idx="5"/>
          </p:nvPr>
        </p:nvSpPr>
        <p:spPr>
          <a:ln/>
        </p:spPr>
        <p:txBody>
          <a:bodyPr lIns="0" tIns="0" rIns="0" bIns="0" anchor="b" anchorCtr="0">
            <a:noAutofit/>
          </a:bodyPr>
          <a:lstStyle/>
          <a:p>
            <a:pPr lvl="0"/>
            <a:fld id="{3FC1AF33-3ED1-40A3-8781-706E084A86CE}" type="slidenum">
              <a:t>2</a:t>
            </a:fld>
            <a:endParaRPr lang="en-GB"/>
          </a:p>
        </p:txBody>
      </p:sp>
      <p:sp>
        <p:nvSpPr>
          <p:cNvPr id="2" name="Slide Image Placeholder 1">
            <a:extLst>
              <a:ext uri="{FF2B5EF4-FFF2-40B4-BE49-F238E27FC236}">
                <a16:creationId xmlns:a16="http://schemas.microsoft.com/office/drawing/2014/main" id="{DCF81F98-2D4A-36D3-09F3-CD34D0A955FB}"/>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D1C2507B-7A87-96F4-1184-D19AA4A9A884}"/>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4D8A4FD-94D9-1D76-DAA2-D80498EAE9C4}"/>
              </a:ext>
            </a:extLst>
          </p:cNvPr>
          <p:cNvSpPr txBox="1">
            <a:spLocks noGrp="1"/>
          </p:cNvSpPr>
          <p:nvPr>
            <p:ph type="sldNum" sz="quarter" idx="5"/>
          </p:nvPr>
        </p:nvSpPr>
        <p:spPr>
          <a:ln/>
        </p:spPr>
        <p:txBody>
          <a:bodyPr lIns="0" tIns="0" rIns="0" bIns="0" anchor="b" anchorCtr="0">
            <a:noAutofit/>
          </a:bodyPr>
          <a:lstStyle/>
          <a:p>
            <a:pPr lvl="0"/>
            <a:fld id="{5AE0BC82-2387-4606-9834-3B77B847AB57}" type="slidenum">
              <a:t>3</a:t>
            </a:fld>
            <a:endParaRPr lang="en-GB"/>
          </a:p>
        </p:txBody>
      </p:sp>
      <p:sp>
        <p:nvSpPr>
          <p:cNvPr id="2" name="Slide Image Placeholder 1">
            <a:extLst>
              <a:ext uri="{FF2B5EF4-FFF2-40B4-BE49-F238E27FC236}">
                <a16:creationId xmlns:a16="http://schemas.microsoft.com/office/drawing/2014/main" id="{86DC1258-2F58-7BC3-1B64-9849D8CE9AE7}"/>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49BA155E-238A-2C6F-AC32-E7C74E41E990}"/>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CC994C3-49DC-AA4B-361C-B5FE7449597A}"/>
              </a:ext>
            </a:extLst>
          </p:cNvPr>
          <p:cNvSpPr txBox="1">
            <a:spLocks noGrp="1"/>
          </p:cNvSpPr>
          <p:nvPr>
            <p:ph type="sldNum" sz="quarter" idx="5"/>
          </p:nvPr>
        </p:nvSpPr>
        <p:spPr>
          <a:ln/>
        </p:spPr>
        <p:txBody>
          <a:bodyPr lIns="0" tIns="0" rIns="0" bIns="0" anchor="b" anchorCtr="0">
            <a:noAutofit/>
          </a:bodyPr>
          <a:lstStyle/>
          <a:p>
            <a:pPr lvl="0"/>
            <a:fld id="{CC1A6182-3FC6-40C8-A46D-E000FD2C62C6}" type="slidenum">
              <a:t>4</a:t>
            </a:fld>
            <a:endParaRPr lang="en-GB"/>
          </a:p>
        </p:txBody>
      </p:sp>
      <p:sp>
        <p:nvSpPr>
          <p:cNvPr id="2" name="Slide Image Placeholder 1">
            <a:extLst>
              <a:ext uri="{FF2B5EF4-FFF2-40B4-BE49-F238E27FC236}">
                <a16:creationId xmlns:a16="http://schemas.microsoft.com/office/drawing/2014/main" id="{57CD03E4-1288-A5A2-3B7A-7658BBD1B578}"/>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A14F9885-EC0E-CDE1-A837-5160CCD7B897}"/>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7894000-5F39-9587-7B65-77FB059B1A96}"/>
              </a:ext>
            </a:extLst>
          </p:cNvPr>
          <p:cNvSpPr txBox="1">
            <a:spLocks noGrp="1"/>
          </p:cNvSpPr>
          <p:nvPr>
            <p:ph type="sldNum" sz="quarter" idx="5"/>
          </p:nvPr>
        </p:nvSpPr>
        <p:spPr>
          <a:ln/>
        </p:spPr>
        <p:txBody>
          <a:bodyPr lIns="0" tIns="0" rIns="0" bIns="0" anchor="b" anchorCtr="0">
            <a:noAutofit/>
          </a:bodyPr>
          <a:lstStyle/>
          <a:p>
            <a:pPr lvl="0"/>
            <a:fld id="{A7D86517-5298-4631-83A4-0CCDBA093261}" type="slidenum">
              <a:t>5</a:t>
            </a:fld>
            <a:endParaRPr lang="en-GB"/>
          </a:p>
        </p:txBody>
      </p:sp>
      <p:sp>
        <p:nvSpPr>
          <p:cNvPr id="2" name="Slide Image Placeholder 1">
            <a:extLst>
              <a:ext uri="{FF2B5EF4-FFF2-40B4-BE49-F238E27FC236}">
                <a16:creationId xmlns:a16="http://schemas.microsoft.com/office/drawing/2014/main" id="{899976E0-FAC7-A498-4F81-97C363E555A3}"/>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6491A9BC-4328-30D4-1E63-A1CE7A5B7ADC}"/>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31BBE18-FE96-D06E-60D6-8AC7CCC68194}"/>
              </a:ext>
            </a:extLst>
          </p:cNvPr>
          <p:cNvSpPr txBox="1">
            <a:spLocks noGrp="1"/>
          </p:cNvSpPr>
          <p:nvPr>
            <p:ph type="sldNum" sz="quarter" idx="5"/>
          </p:nvPr>
        </p:nvSpPr>
        <p:spPr>
          <a:ln/>
        </p:spPr>
        <p:txBody>
          <a:bodyPr lIns="0" tIns="0" rIns="0" bIns="0" anchor="b" anchorCtr="0">
            <a:noAutofit/>
          </a:bodyPr>
          <a:lstStyle/>
          <a:p>
            <a:pPr lvl="0"/>
            <a:fld id="{4248B1BC-26DD-4F7E-B307-766FF1654880}" type="slidenum">
              <a:t>6</a:t>
            </a:fld>
            <a:endParaRPr lang="en-GB"/>
          </a:p>
        </p:txBody>
      </p:sp>
      <p:sp>
        <p:nvSpPr>
          <p:cNvPr id="2" name="Slide Image Placeholder 1">
            <a:extLst>
              <a:ext uri="{FF2B5EF4-FFF2-40B4-BE49-F238E27FC236}">
                <a16:creationId xmlns:a16="http://schemas.microsoft.com/office/drawing/2014/main" id="{A37A0D8A-9E74-B67E-7E26-AB571F533E0A}"/>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6BE87175-1F10-F7BE-423C-F4F4B9489B17}"/>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B21CBEB-A3B7-B00D-A825-35C4F6324DBD}"/>
              </a:ext>
            </a:extLst>
          </p:cNvPr>
          <p:cNvSpPr txBox="1">
            <a:spLocks noGrp="1"/>
          </p:cNvSpPr>
          <p:nvPr>
            <p:ph type="sldNum" sz="quarter" idx="5"/>
          </p:nvPr>
        </p:nvSpPr>
        <p:spPr>
          <a:ln/>
        </p:spPr>
        <p:txBody>
          <a:bodyPr lIns="0" tIns="0" rIns="0" bIns="0" anchor="b" anchorCtr="0">
            <a:noAutofit/>
          </a:bodyPr>
          <a:lstStyle/>
          <a:p>
            <a:pPr lvl="0"/>
            <a:fld id="{1CE7B435-C6D9-4E90-951F-6451CA5C5A65}" type="slidenum">
              <a:t>7</a:t>
            </a:fld>
            <a:endParaRPr lang="en-GB"/>
          </a:p>
        </p:txBody>
      </p:sp>
      <p:sp>
        <p:nvSpPr>
          <p:cNvPr id="2" name="Slide Image Placeholder 1">
            <a:extLst>
              <a:ext uri="{FF2B5EF4-FFF2-40B4-BE49-F238E27FC236}">
                <a16:creationId xmlns:a16="http://schemas.microsoft.com/office/drawing/2014/main" id="{B203C482-970B-3167-4A27-AD897CDEE4DB}"/>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7E0380C5-64FD-3FC3-0201-83C47F326BFC}"/>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F763ECD-8166-DB80-0A1D-20729963E9D9}"/>
              </a:ext>
            </a:extLst>
          </p:cNvPr>
          <p:cNvSpPr txBox="1">
            <a:spLocks noGrp="1"/>
          </p:cNvSpPr>
          <p:nvPr>
            <p:ph type="sldNum" sz="quarter" idx="5"/>
          </p:nvPr>
        </p:nvSpPr>
        <p:spPr>
          <a:ln/>
        </p:spPr>
        <p:txBody>
          <a:bodyPr lIns="0" tIns="0" rIns="0" bIns="0" anchor="b" anchorCtr="0">
            <a:noAutofit/>
          </a:bodyPr>
          <a:lstStyle/>
          <a:p>
            <a:pPr lvl="0"/>
            <a:fld id="{3C09095D-48DC-4B8B-B56A-05A66A6C7E1B}" type="slidenum">
              <a:t>8</a:t>
            </a:fld>
            <a:endParaRPr lang="en-GB"/>
          </a:p>
        </p:txBody>
      </p:sp>
      <p:sp>
        <p:nvSpPr>
          <p:cNvPr id="2" name="Slide Image Placeholder 1">
            <a:extLst>
              <a:ext uri="{FF2B5EF4-FFF2-40B4-BE49-F238E27FC236}">
                <a16:creationId xmlns:a16="http://schemas.microsoft.com/office/drawing/2014/main" id="{7EC5845C-FC3B-BBCF-B1EF-BB32BB425BAD}"/>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1B523DF2-2CAB-B9E6-9C45-81A4892C1FB6}"/>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5E5AB66-2358-15E8-09A6-C2CB0BECBABB}"/>
              </a:ext>
            </a:extLst>
          </p:cNvPr>
          <p:cNvSpPr txBox="1">
            <a:spLocks noGrp="1"/>
          </p:cNvSpPr>
          <p:nvPr>
            <p:ph type="sldNum" sz="quarter" idx="5"/>
          </p:nvPr>
        </p:nvSpPr>
        <p:spPr>
          <a:ln/>
        </p:spPr>
        <p:txBody>
          <a:bodyPr lIns="0" tIns="0" rIns="0" bIns="0" anchor="b" anchorCtr="0">
            <a:noAutofit/>
          </a:bodyPr>
          <a:lstStyle/>
          <a:p>
            <a:pPr lvl="0"/>
            <a:fld id="{273B5A60-EFE7-4B65-AFBF-CEE3BEBFB27E}" type="slidenum">
              <a:t>9</a:t>
            </a:fld>
            <a:endParaRPr lang="en-GB"/>
          </a:p>
        </p:txBody>
      </p:sp>
      <p:sp>
        <p:nvSpPr>
          <p:cNvPr id="2" name="Slide Image Placeholder 1">
            <a:extLst>
              <a:ext uri="{FF2B5EF4-FFF2-40B4-BE49-F238E27FC236}">
                <a16:creationId xmlns:a16="http://schemas.microsoft.com/office/drawing/2014/main" id="{4D981037-4EE2-224E-7AED-47ABBFC970DF}"/>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C5A464DF-5547-858F-CED6-5AE472AAFD7C}"/>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2EE6B-4E7F-502C-E4D2-C1D2AB34D192}"/>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646FD24-17A6-7D94-03E4-293E97A5AB88}"/>
              </a:ext>
            </a:extLst>
          </p:cNvPr>
          <p:cNvSpPr txBox="1">
            <a:spLocks noGrp="1"/>
          </p:cNvSpPr>
          <p:nvPr>
            <p:ph type="sldNum" sz="quarter" idx="5"/>
          </p:nvPr>
        </p:nvSpPr>
        <p:spPr>
          <a:ln/>
        </p:spPr>
        <p:txBody>
          <a:bodyPr lIns="0" tIns="0" rIns="0" bIns="0" anchor="b" anchorCtr="0">
            <a:noAutofit/>
          </a:bodyPr>
          <a:lstStyle/>
          <a:p>
            <a:pPr lvl="0"/>
            <a:fld id="{273B5A60-EFE7-4B65-AFBF-CEE3BEBFB27E}" type="slidenum">
              <a:t>10</a:t>
            </a:fld>
            <a:endParaRPr lang="en-GB"/>
          </a:p>
        </p:txBody>
      </p:sp>
      <p:sp>
        <p:nvSpPr>
          <p:cNvPr id="2" name="Slide Image Placeholder 1">
            <a:extLst>
              <a:ext uri="{FF2B5EF4-FFF2-40B4-BE49-F238E27FC236}">
                <a16:creationId xmlns:a16="http://schemas.microsoft.com/office/drawing/2014/main" id="{19DD2503-B762-6102-7208-521AD4A3DEC9}"/>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D8549B20-5C13-3B60-0018-9F84165C27A7}"/>
              </a:ext>
            </a:extLst>
          </p:cNvPr>
          <p:cNvSpPr txBox="1">
            <a:spLocks noGrp="1"/>
          </p:cNvSpPr>
          <p:nvPr>
            <p:ph type="body" sz="quarter" idx="1"/>
          </p:nvPr>
        </p:nvSpPr>
        <p:spPr/>
        <p:txBody>
          <a:bodyPr/>
          <a:lstStyle/>
          <a:p>
            <a:endParaRPr lang="en-GB"/>
          </a:p>
        </p:txBody>
      </p:sp>
    </p:spTree>
    <p:extLst>
      <p:ext uri="{BB962C8B-B14F-4D97-AF65-F5344CB8AC3E}">
        <p14:creationId xmlns:p14="http://schemas.microsoft.com/office/powerpoint/2010/main" val="2818771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BFD77AE-293F-51E3-212A-F4B038F03C1E}"/>
              </a:ext>
            </a:extLst>
          </p:cNvPr>
          <p:cNvSpPr txBox="1">
            <a:spLocks noGrp="1"/>
          </p:cNvSpPr>
          <p:nvPr>
            <p:ph type="sldNum" sz="quarter" idx="5"/>
          </p:nvPr>
        </p:nvSpPr>
        <p:spPr>
          <a:ln/>
        </p:spPr>
        <p:txBody>
          <a:bodyPr lIns="0" tIns="0" rIns="0" bIns="0" anchor="b" anchorCtr="0">
            <a:noAutofit/>
          </a:bodyPr>
          <a:lstStyle/>
          <a:p>
            <a:pPr lvl="0"/>
            <a:fld id="{CF601DC6-6744-47A8-AD44-9AD9D3DD854C}" type="slidenum">
              <a:t>11</a:t>
            </a:fld>
            <a:endParaRPr lang="en-GB"/>
          </a:p>
        </p:txBody>
      </p:sp>
      <p:sp>
        <p:nvSpPr>
          <p:cNvPr id="2" name="Slide Image Placeholder 1">
            <a:extLst>
              <a:ext uri="{FF2B5EF4-FFF2-40B4-BE49-F238E27FC236}">
                <a16:creationId xmlns:a16="http://schemas.microsoft.com/office/drawing/2014/main" id="{B9373951-E169-54D2-2F66-B5A8DCF5D6DD}"/>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B6381E09-D09A-FA7A-9DE2-A335785BDA5E}"/>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D782D-9246-73AF-D987-6904FF2AA4E4}"/>
              </a:ext>
            </a:extLst>
          </p:cNvPr>
          <p:cNvSpPr txBox="1">
            <a:spLocks noGrp="1"/>
          </p:cNvSpPr>
          <p:nvPr>
            <p:ph type="sldNum" sz="quarter" idx="5"/>
          </p:nvPr>
        </p:nvSpPr>
        <p:spPr>
          <a:ln/>
        </p:spPr>
        <p:txBody>
          <a:bodyPr lIns="0" tIns="0" rIns="0" bIns="0" anchor="b" anchorCtr="0">
            <a:noAutofit/>
          </a:bodyPr>
          <a:lstStyle/>
          <a:p>
            <a:pPr lvl="0"/>
            <a:fld id="{37B39F55-72E9-4D90-BEF3-769BBD97A712}" type="slidenum">
              <a:t>12</a:t>
            </a:fld>
            <a:endParaRPr lang="en-GB"/>
          </a:p>
        </p:txBody>
      </p:sp>
      <p:sp>
        <p:nvSpPr>
          <p:cNvPr id="2" name="Slide Image Placeholder 1">
            <a:extLst>
              <a:ext uri="{FF2B5EF4-FFF2-40B4-BE49-F238E27FC236}">
                <a16:creationId xmlns:a16="http://schemas.microsoft.com/office/drawing/2014/main" id="{A964EB1D-97BA-3D5A-64E9-7742C558B85A}"/>
              </a:ext>
            </a:extLst>
          </p:cNvPr>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CF771AFD-9744-FA42-571F-B55A3C6E89FA}"/>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D87456D-F1ED-05A7-D568-779AD46554B3}"/>
              </a:ext>
            </a:extLst>
          </p:cNvPr>
          <p:cNvSpPr txBox="1">
            <a:spLocks noGrp="1"/>
          </p:cNvSpPr>
          <p:nvPr>
            <p:ph type="sldNum" sz="quarter" idx="5"/>
          </p:nvPr>
        </p:nvSpPr>
        <p:spPr>
          <a:ln/>
        </p:spPr>
        <p:txBody>
          <a:bodyPr lIns="0" tIns="0" rIns="0" bIns="0" anchor="b" anchorCtr="0">
            <a:noAutofit/>
          </a:bodyPr>
          <a:lstStyle/>
          <a:p>
            <a:pPr lvl="0"/>
            <a:fld id="{60D3C684-A71A-4EAD-8FD9-24D6F50BA524}" type="slidenum">
              <a:t>13</a:t>
            </a:fld>
            <a:endParaRPr lang="en-GB"/>
          </a:p>
        </p:txBody>
      </p:sp>
      <p:sp>
        <p:nvSpPr>
          <p:cNvPr id="2" name="Slide Image Placeholder 1">
            <a:extLst>
              <a:ext uri="{FF2B5EF4-FFF2-40B4-BE49-F238E27FC236}">
                <a16:creationId xmlns:a16="http://schemas.microsoft.com/office/drawing/2014/main" id="{58F26926-0FB6-D8DC-735D-3193EE8E8D1A}"/>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2711F67C-F633-7381-974C-5755F6448E76}"/>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A5E3A0C-7113-6638-0A42-70899500D7C1}"/>
              </a:ext>
            </a:extLst>
          </p:cNvPr>
          <p:cNvSpPr txBox="1">
            <a:spLocks noGrp="1"/>
          </p:cNvSpPr>
          <p:nvPr>
            <p:ph type="sldNum" sz="quarter" idx="5"/>
          </p:nvPr>
        </p:nvSpPr>
        <p:spPr>
          <a:ln/>
        </p:spPr>
        <p:txBody>
          <a:bodyPr lIns="0" tIns="0" rIns="0" bIns="0" anchor="b" anchorCtr="0">
            <a:noAutofit/>
          </a:bodyPr>
          <a:lstStyle/>
          <a:p>
            <a:pPr lvl="0"/>
            <a:fld id="{86763440-3D07-46E5-AB61-08AEAE459021}" type="slidenum">
              <a:t>14</a:t>
            </a:fld>
            <a:endParaRPr lang="en-GB"/>
          </a:p>
        </p:txBody>
      </p:sp>
      <p:sp>
        <p:nvSpPr>
          <p:cNvPr id="2" name="Slide Image Placeholder 1">
            <a:extLst>
              <a:ext uri="{FF2B5EF4-FFF2-40B4-BE49-F238E27FC236}">
                <a16:creationId xmlns:a16="http://schemas.microsoft.com/office/drawing/2014/main" id="{B5B77EEF-DB56-83C0-C367-389E16BDC7FE}"/>
              </a:ext>
            </a:extLst>
          </p:cNvPr>
          <p:cNvSpPr>
            <a:spLocks noGrp="1" noRot="1" noChangeAspect="1" noResize="1"/>
          </p:cNvSpPr>
          <p:nvPr>
            <p:ph type="sldImg"/>
          </p:nvPr>
        </p:nvSpPr>
        <p:spPr>
          <a:xfrm>
            <a:off x="1257300" y="730250"/>
            <a:ext cx="4799013" cy="3598863"/>
          </a:xfrm>
          <a:solidFill>
            <a:schemeClr val="accent1"/>
          </a:solidFill>
          <a:ln w="25400">
            <a:solidFill>
              <a:schemeClr val="accent1">
                <a:shade val="50000"/>
              </a:schemeClr>
            </a:solidFill>
            <a:prstDash val="solid"/>
          </a:ln>
        </p:spPr>
      </p:sp>
      <p:sp>
        <p:nvSpPr>
          <p:cNvPr id="3" name="Notes Placeholder 2">
            <a:extLst>
              <a:ext uri="{FF2B5EF4-FFF2-40B4-BE49-F238E27FC236}">
                <a16:creationId xmlns:a16="http://schemas.microsoft.com/office/drawing/2014/main" id="{DE495692-F083-E6A8-BE42-7EE3CDDC4D91}"/>
              </a:ext>
            </a:extLst>
          </p:cNvPr>
          <p:cNvSpPr txBox="1">
            <a:spLocks noGrp="1"/>
          </p:cNvSpPr>
          <p:nvPr>
            <p:ph type="body" sz="quarter"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EBF7-EE2E-C755-5C83-AC72A54502A3}"/>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NA"/>
          </a:p>
        </p:txBody>
      </p:sp>
      <p:sp>
        <p:nvSpPr>
          <p:cNvPr id="3" name="Subtitle 2">
            <a:extLst>
              <a:ext uri="{FF2B5EF4-FFF2-40B4-BE49-F238E27FC236}">
                <a16:creationId xmlns:a16="http://schemas.microsoft.com/office/drawing/2014/main" id="{EED237A4-6705-CD97-3FEA-B4850569CAE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A"/>
          </a:p>
        </p:txBody>
      </p:sp>
      <p:sp>
        <p:nvSpPr>
          <p:cNvPr id="4" name="Date Placeholder 3">
            <a:extLst>
              <a:ext uri="{FF2B5EF4-FFF2-40B4-BE49-F238E27FC236}">
                <a16:creationId xmlns:a16="http://schemas.microsoft.com/office/drawing/2014/main" id="{6F7BC81C-85E5-C168-C745-0B413C4BA12E}"/>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5" name="Footer Placeholder 4">
            <a:extLst>
              <a:ext uri="{FF2B5EF4-FFF2-40B4-BE49-F238E27FC236}">
                <a16:creationId xmlns:a16="http://schemas.microsoft.com/office/drawing/2014/main" id="{141D1ED4-1B69-5468-794C-20601B560BD3}"/>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D16442F8-224A-B55D-6DA5-30C9FEEEE9CD}"/>
              </a:ext>
            </a:extLst>
          </p:cNvPr>
          <p:cNvSpPr>
            <a:spLocks noGrp="1"/>
          </p:cNvSpPr>
          <p:nvPr>
            <p:ph type="sldNum" sz="quarter" idx="12"/>
          </p:nvPr>
        </p:nvSpPr>
        <p:spPr/>
        <p:txBody>
          <a:bodyPr/>
          <a:lstStyle/>
          <a:p>
            <a:pPr lvl="0"/>
            <a:fld id="{785EEA60-8ADB-4C8D-98FC-C708B835F934}" type="slidenum">
              <a:t>‹#›</a:t>
            </a:fld>
            <a:endParaRPr lang="en-GB"/>
          </a:p>
        </p:txBody>
      </p:sp>
    </p:spTree>
    <p:extLst>
      <p:ext uri="{BB962C8B-B14F-4D97-AF65-F5344CB8AC3E}">
        <p14:creationId xmlns:p14="http://schemas.microsoft.com/office/powerpoint/2010/main" val="662328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174BB-0E1E-21C7-A9F7-4C8165A6CD2F}"/>
              </a:ext>
            </a:extLst>
          </p:cNvPr>
          <p:cNvSpPr>
            <a:spLocks noGrp="1"/>
          </p:cNvSpPr>
          <p:nvPr>
            <p:ph type="title"/>
          </p:nvPr>
        </p:nvSpPr>
        <p:spPr/>
        <p:txBody>
          <a:bodyPr/>
          <a:lstStyle/>
          <a:p>
            <a:r>
              <a:rPr lang="en-US"/>
              <a:t>Click to edit Master title style</a:t>
            </a:r>
            <a:endParaRPr lang="en-NA"/>
          </a:p>
        </p:txBody>
      </p:sp>
      <p:sp>
        <p:nvSpPr>
          <p:cNvPr id="3" name="Content Placeholder 2">
            <a:extLst>
              <a:ext uri="{FF2B5EF4-FFF2-40B4-BE49-F238E27FC236}">
                <a16:creationId xmlns:a16="http://schemas.microsoft.com/office/drawing/2014/main" id="{DCAAC529-598C-4ABB-91F2-59F3F95401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4" name="Date Placeholder 3">
            <a:extLst>
              <a:ext uri="{FF2B5EF4-FFF2-40B4-BE49-F238E27FC236}">
                <a16:creationId xmlns:a16="http://schemas.microsoft.com/office/drawing/2014/main" id="{F1FA2DD9-DF55-3237-513F-21FD688C89C5}"/>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5" name="Footer Placeholder 4">
            <a:extLst>
              <a:ext uri="{FF2B5EF4-FFF2-40B4-BE49-F238E27FC236}">
                <a16:creationId xmlns:a16="http://schemas.microsoft.com/office/drawing/2014/main" id="{07FC1054-0B07-2B11-5A2C-3D61AD84AAC8}"/>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B823BF42-DA97-718D-ED37-3B7D0F89A092}"/>
              </a:ext>
            </a:extLst>
          </p:cNvPr>
          <p:cNvSpPr>
            <a:spLocks noGrp="1"/>
          </p:cNvSpPr>
          <p:nvPr>
            <p:ph type="sldNum" sz="quarter" idx="12"/>
          </p:nvPr>
        </p:nvSpPr>
        <p:spPr/>
        <p:txBody>
          <a:bodyPr/>
          <a:lstStyle/>
          <a:p>
            <a:pPr lvl="0"/>
            <a:fld id="{5345238B-87A1-40D6-B665-003FF716CD12}" type="slidenum">
              <a:t>‹#›</a:t>
            </a:fld>
            <a:endParaRPr lang="en-GB"/>
          </a:p>
        </p:txBody>
      </p:sp>
    </p:spTree>
    <p:extLst>
      <p:ext uri="{BB962C8B-B14F-4D97-AF65-F5344CB8AC3E}">
        <p14:creationId xmlns:p14="http://schemas.microsoft.com/office/powerpoint/2010/main" val="1829040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CB0A-BE1B-69F6-431F-BD48296CF83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NA"/>
          </a:p>
        </p:txBody>
      </p:sp>
      <p:sp>
        <p:nvSpPr>
          <p:cNvPr id="3" name="Text Placeholder 2">
            <a:extLst>
              <a:ext uri="{FF2B5EF4-FFF2-40B4-BE49-F238E27FC236}">
                <a16:creationId xmlns:a16="http://schemas.microsoft.com/office/drawing/2014/main" id="{EF77D200-1078-529F-ED71-6507C759B6D7}"/>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3A8893-0091-0665-E6B4-5240B5B8DC2C}"/>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5" name="Footer Placeholder 4">
            <a:extLst>
              <a:ext uri="{FF2B5EF4-FFF2-40B4-BE49-F238E27FC236}">
                <a16:creationId xmlns:a16="http://schemas.microsoft.com/office/drawing/2014/main" id="{2B0B975C-EB44-E1A3-C746-335388D93C25}"/>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2C332A66-B425-3BC9-2F3F-B8D60C272BBB}"/>
              </a:ext>
            </a:extLst>
          </p:cNvPr>
          <p:cNvSpPr>
            <a:spLocks noGrp="1"/>
          </p:cNvSpPr>
          <p:nvPr>
            <p:ph type="sldNum" sz="quarter" idx="12"/>
          </p:nvPr>
        </p:nvSpPr>
        <p:spPr/>
        <p:txBody>
          <a:bodyPr/>
          <a:lstStyle/>
          <a:p>
            <a:pPr lvl="0"/>
            <a:fld id="{413B8009-60FB-47BB-816F-895A33CEE791}" type="slidenum">
              <a:t>‹#›</a:t>
            </a:fld>
            <a:endParaRPr lang="en-GB"/>
          </a:p>
        </p:txBody>
      </p:sp>
    </p:spTree>
    <p:extLst>
      <p:ext uri="{BB962C8B-B14F-4D97-AF65-F5344CB8AC3E}">
        <p14:creationId xmlns:p14="http://schemas.microsoft.com/office/powerpoint/2010/main" val="273217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2EBCE-609F-EF6E-48EC-26F0C58F5C64}"/>
              </a:ext>
            </a:extLst>
          </p:cNvPr>
          <p:cNvSpPr>
            <a:spLocks noGrp="1"/>
          </p:cNvSpPr>
          <p:nvPr>
            <p:ph type="title"/>
          </p:nvPr>
        </p:nvSpPr>
        <p:spPr/>
        <p:txBody>
          <a:bodyPr/>
          <a:lstStyle/>
          <a:p>
            <a:r>
              <a:rPr lang="en-US"/>
              <a:t>Click to edit Master title style</a:t>
            </a:r>
            <a:endParaRPr lang="en-NA"/>
          </a:p>
        </p:txBody>
      </p:sp>
      <p:sp>
        <p:nvSpPr>
          <p:cNvPr id="3" name="Content Placeholder 2">
            <a:extLst>
              <a:ext uri="{FF2B5EF4-FFF2-40B4-BE49-F238E27FC236}">
                <a16:creationId xmlns:a16="http://schemas.microsoft.com/office/drawing/2014/main" id="{4F9597B7-4DE8-EBFA-594C-F7889594796C}"/>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4" name="Content Placeholder 3">
            <a:extLst>
              <a:ext uri="{FF2B5EF4-FFF2-40B4-BE49-F238E27FC236}">
                <a16:creationId xmlns:a16="http://schemas.microsoft.com/office/drawing/2014/main" id="{9A08A5AA-9440-6064-0658-CEF2CA34B4E7}"/>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5" name="Date Placeholder 4">
            <a:extLst>
              <a:ext uri="{FF2B5EF4-FFF2-40B4-BE49-F238E27FC236}">
                <a16:creationId xmlns:a16="http://schemas.microsoft.com/office/drawing/2014/main" id="{6B9EB8D8-22E3-BCA7-1513-A39297370E13}"/>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6" name="Footer Placeholder 5">
            <a:extLst>
              <a:ext uri="{FF2B5EF4-FFF2-40B4-BE49-F238E27FC236}">
                <a16:creationId xmlns:a16="http://schemas.microsoft.com/office/drawing/2014/main" id="{BF135E28-AF61-FC9F-F10C-77B9653CC901}"/>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E66238F2-D461-0E9A-F131-9B7F614B7F8B}"/>
              </a:ext>
            </a:extLst>
          </p:cNvPr>
          <p:cNvSpPr>
            <a:spLocks noGrp="1"/>
          </p:cNvSpPr>
          <p:nvPr>
            <p:ph type="sldNum" sz="quarter" idx="12"/>
          </p:nvPr>
        </p:nvSpPr>
        <p:spPr/>
        <p:txBody>
          <a:bodyPr/>
          <a:lstStyle/>
          <a:p>
            <a:pPr lvl="0"/>
            <a:fld id="{70A338A3-2810-4714-B4B3-984261A9AAE6}" type="slidenum">
              <a:t>‹#›</a:t>
            </a:fld>
            <a:endParaRPr lang="en-GB"/>
          </a:p>
        </p:txBody>
      </p:sp>
    </p:spTree>
    <p:extLst>
      <p:ext uri="{BB962C8B-B14F-4D97-AF65-F5344CB8AC3E}">
        <p14:creationId xmlns:p14="http://schemas.microsoft.com/office/powerpoint/2010/main" val="2485765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C2B31-7E69-A01E-5B70-288A0162119B}"/>
              </a:ext>
            </a:extLst>
          </p:cNvPr>
          <p:cNvSpPr>
            <a:spLocks noGrp="1"/>
          </p:cNvSpPr>
          <p:nvPr>
            <p:ph type="title"/>
          </p:nvPr>
        </p:nvSpPr>
        <p:spPr>
          <a:xfrm>
            <a:off x="630238" y="365125"/>
            <a:ext cx="7886700" cy="1325563"/>
          </a:xfrm>
        </p:spPr>
        <p:txBody>
          <a:bodyPr/>
          <a:lstStyle/>
          <a:p>
            <a:r>
              <a:rPr lang="en-US"/>
              <a:t>Click to edit Master title style</a:t>
            </a:r>
            <a:endParaRPr lang="en-NA"/>
          </a:p>
        </p:txBody>
      </p:sp>
      <p:sp>
        <p:nvSpPr>
          <p:cNvPr id="3" name="Text Placeholder 2">
            <a:extLst>
              <a:ext uri="{FF2B5EF4-FFF2-40B4-BE49-F238E27FC236}">
                <a16:creationId xmlns:a16="http://schemas.microsoft.com/office/drawing/2014/main" id="{34F4B982-2809-CD93-F140-C274A121963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1AF78A-98DD-B2AF-B36A-6C8FC7F224E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5" name="Text Placeholder 4">
            <a:extLst>
              <a:ext uri="{FF2B5EF4-FFF2-40B4-BE49-F238E27FC236}">
                <a16:creationId xmlns:a16="http://schemas.microsoft.com/office/drawing/2014/main" id="{57AD8794-CED7-0C4B-3132-E7E7A384B07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132CF4-7789-16A8-2E00-3A4A7D4FFF7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7" name="Date Placeholder 6">
            <a:extLst>
              <a:ext uri="{FF2B5EF4-FFF2-40B4-BE49-F238E27FC236}">
                <a16:creationId xmlns:a16="http://schemas.microsoft.com/office/drawing/2014/main" id="{7F451024-0154-C3A7-660A-8777888BD42A}"/>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8" name="Footer Placeholder 7">
            <a:extLst>
              <a:ext uri="{FF2B5EF4-FFF2-40B4-BE49-F238E27FC236}">
                <a16:creationId xmlns:a16="http://schemas.microsoft.com/office/drawing/2014/main" id="{E8F43617-35EC-8BAE-F90F-AE0C1F8D9AC6}"/>
              </a:ext>
            </a:extLst>
          </p:cNvPr>
          <p:cNvSpPr>
            <a:spLocks noGrp="1"/>
          </p:cNvSpPr>
          <p:nvPr>
            <p:ph type="ftr" sz="quarter" idx="11"/>
          </p:nvPr>
        </p:nvSpPr>
        <p:spPr/>
        <p:txBody>
          <a:bodyPr/>
          <a:lstStyle/>
          <a:p>
            <a:pPr lvl="0"/>
            <a:endParaRPr lang="en-GB"/>
          </a:p>
        </p:txBody>
      </p:sp>
      <p:sp>
        <p:nvSpPr>
          <p:cNvPr id="9" name="Slide Number Placeholder 8">
            <a:extLst>
              <a:ext uri="{FF2B5EF4-FFF2-40B4-BE49-F238E27FC236}">
                <a16:creationId xmlns:a16="http://schemas.microsoft.com/office/drawing/2014/main" id="{B8591255-E5A4-949C-B898-4C7CD27F12C4}"/>
              </a:ext>
            </a:extLst>
          </p:cNvPr>
          <p:cNvSpPr>
            <a:spLocks noGrp="1"/>
          </p:cNvSpPr>
          <p:nvPr>
            <p:ph type="sldNum" sz="quarter" idx="12"/>
          </p:nvPr>
        </p:nvSpPr>
        <p:spPr/>
        <p:txBody>
          <a:bodyPr/>
          <a:lstStyle/>
          <a:p>
            <a:pPr lvl="0"/>
            <a:fld id="{DF35E152-145F-4036-9FFB-2B584AEF1698}" type="slidenum">
              <a:t>‹#›</a:t>
            </a:fld>
            <a:endParaRPr lang="en-GB"/>
          </a:p>
        </p:txBody>
      </p:sp>
    </p:spTree>
    <p:extLst>
      <p:ext uri="{BB962C8B-B14F-4D97-AF65-F5344CB8AC3E}">
        <p14:creationId xmlns:p14="http://schemas.microsoft.com/office/powerpoint/2010/main" val="3713841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F718-5A8A-16E9-AF32-7EEE16C59FE2}"/>
              </a:ext>
            </a:extLst>
          </p:cNvPr>
          <p:cNvSpPr>
            <a:spLocks noGrp="1"/>
          </p:cNvSpPr>
          <p:nvPr>
            <p:ph type="title"/>
          </p:nvPr>
        </p:nvSpPr>
        <p:spPr/>
        <p:txBody>
          <a:bodyPr/>
          <a:lstStyle/>
          <a:p>
            <a:r>
              <a:rPr lang="en-US"/>
              <a:t>Click to edit Master title style</a:t>
            </a:r>
            <a:endParaRPr lang="en-NA"/>
          </a:p>
        </p:txBody>
      </p:sp>
      <p:sp>
        <p:nvSpPr>
          <p:cNvPr id="3" name="Date Placeholder 2">
            <a:extLst>
              <a:ext uri="{FF2B5EF4-FFF2-40B4-BE49-F238E27FC236}">
                <a16:creationId xmlns:a16="http://schemas.microsoft.com/office/drawing/2014/main" id="{15EF98C5-4EAD-0809-40DC-F9C1437BE04C}"/>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4" name="Footer Placeholder 3">
            <a:extLst>
              <a:ext uri="{FF2B5EF4-FFF2-40B4-BE49-F238E27FC236}">
                <a16:creationId xmlns:a16="http://schemas.microsoft.com/office/drawing/2014/main" id="{C9B4626C-6129-6E70-7FDA-4A21F2426FD0}"/>
              </a:ext>
            </a:extLst>
          </p:cNvPr>
          <p:cNvSpPr>
            <a:spLocks noGrp="1"/>
          </p:cNvSpPr>
          <p:nvPr>
            <p:ph type="ftr" sz="quarter" idx="11"/>
          </p:nvPr>
        </p:nvSpPr>
        <p:spPr/>
        <p:txBody>
          <a:bodyPr/>
          <a:lstStyle/>
          <a:p>
            <a:pPr lvl="0"/>
            <a:endParaRPr lang="en-GB"/>
          </a:p>
        </p:txBody>
      </p:sp>
      <p:sp>
        <p:nvSpPr>
          <p:cNvPr id="5" name="Slide Number Placeholder 4">
            <a:extLst>
              <a:ext uri="{FF2B5EF4-FFF2-40B4-BE49-F238E27FC236}">
                <a16:creationId xmlns:a16="http://schemas.microsoft.com/office/drawing/2014/main" id="{BD817B8C-20F0-EF5B-A0FA-D5FBF23CCC01}"/>
              </a:ext>
            </a:extLst>
          </p:cNvPr>
          <p:cNvSpPr>
            <a:spLocks noGrp="1"/>
          </p:cNvSpPr>
          <p:nvPr>
            <p:ph type="sldNum" sz="quarter" idx="12"/>
          </p:nvPr>
        </p:nvSpPr>
        <p:spPr/>
        <p:txBody>
          <a:bodyPr/>
          <a:lstStyle/>
          <a:p>
            <a:pPr lvl="0"/>
            <a:fld id="{4928B74D-A2E2-48B9-9F90-100A3EB96B4C}" type="slidenum">
              <a:t>‹#›</a:t>
            </a:fld>
            <a:endParaRPr lang="en-GB"/>
          </a:p>
        </p:txBody>
      </p:sp>
    </p:spTree>
    <p:extLst>
      <p:ext uri="{BB962C8B-B14F-4D97-AF65-F5344CB8AC3E}">
        <p14:creationId xmlns:p14="http://schemas.microsoft.com/office/powerpoint/2010/main" val="573093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6879D8-8905-15AC-B437-C9CBD1B0A47C}"/>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3" name="Footer Placeholder 2">
            <a:extLst>
              <a:ext uri="{FF2B5EF4-FFF2-40B4-BE49-F238E27FC236}">
                <a16:creationId xmlns:a16="http://schemas.microsoft.com/office/drawing/2014/main" id="{4431937E-16E5-2788-579B-BD68AA714523}"/>
              </a:ext>
            </a:extLst>
          </p:cNvPr>
          <p:cNvSpPr>
            <a:spLocks noGrp="1"/>
          </p:cNvSpPr>
          <p:nvPr>
            <p:ph type="ftr" sz="quarter" idx="11"/>
          </p:nvPr>
        </p:nvSpPr>
        <p:spPr/>
        <p:txBody>
          <a:bodyPr/>
          <a:lstStyle/>
          <a:p>
            <a:pPr lvl="0"/>
            <a:endParaRPr lang="en-GB"/>
          </a:p>
        </p:txBody>
      </p:sp>
      <p:sp>
        <p:nvSpPr>
          <p:cNvPr id="4" name="Slide Number Placeholder 3">
            <a:extLst>
              <a:ext uri="{FF2B5EF4-FFF2-40B4-BE49-F238E27FC236}">
                <a16:creationId xmlns:a16="http://schemas.microsoft.com/office/drawing/2014/main" id="{DA06D639-D445-29A3-35B3-E8DDD3F84D48}"/>
              </a:ext>
            </a:extLst>
          </p:cNvPr>
          <p:cNvSpPr>
            <a:spLocks noGrp="1"/>
          </p:cNvSpPr>
          <p:nvPr>
            <p:ph type="sldNum" sz="quarter" idx="12"/>
          </p:nvPr>
        </p:nvSpPr>
        <p:spPr/>
        <p:txBody>
          <a:bodyPr/>
          <a:lstStyle/>
          <a:p>
            <a:pPr lvl="0"/>
            <a:fld id="{AA2FC851-95CB-4DB3-A395-07FC94CEA538}" type="slidenum">
              <a:t>‹#›</a:t>
            </a:fld>
            <a:endParaRPr lang="en-GB"/>
          </a:p>
        </p:txBody>
      </p:sp>
    </p:spTree>
    <p:extLst>
      <p:ext uri="{BB962C8B-B14F-4D97-AF65-F5344CB8AC3E}">
        <p14:creationId xmlns:p14="http://schemas.microsoft.com/office/powerpoint/2010/main" val="217265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BDB2-AF87-C1E4-9DE1-5FBD1350818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A"/>
          </a:p>
        </p:txBody>
      </p:sp>
      <p:sp>
        <p:nvSpPr>
          <p:cNvPr id="3" name="Content Placeholder 2">
            <a:extLst>
              <a:ext uri="{FF2B5EF4-FFF2-40B4-BE49-F238E27FC236}">
                <a16:creationId xmlns:a16="http://schemas.microsoft.com/office/drawing/2014/main" id="{F17CBAAB-0AA6-EEDC-07D2-7CD0EE688B4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4" name="Text Placeholder 3">
            <a:extLst>
              <a:ext uri="{FF2B5EF4-FFF2-40B4-BE49-F238E27FC236}">
                <a16:creationId xmlns:a16="http://schemas.microsoft.com/office/drawing/2014/main" id="{DDB78796-E8C3-1EDC-9251-82D300C686D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B314A3-920A-9E87-4CF7-967EB4365EE9}"/>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6" name="Footer Placeholder 5">
            <a:extLst>
              <a:ext uri="{FF2B5EF4-FFF2-40B4-BE49-F238E27FC236}">
                <a16:creationId xmlns:a16="http://schemas.microsoft.com/office/drawing/2014/main" id="{D0D8A9BE-B434-F6D5-18A5-AFFA867F1AAE}"/>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6DDCBCB9-73DE-1235-05BB-BE5303A9D571}"/>
              </a:ext>
            </a:extLst>
          </p:cNvPr>
          <p:cNvSpPr>
            <a:spLocks noGrp="1"/>
          </p:cNvSpPr>
          <p:nvPr>
            <p:ph type="sldNum" sz="quarter" idx="12"/>
          </p:nvPr>
        </p:nvSpPr>
        <p:spPr/>
        <p:txBody>
          <a:bodyPr/>
          <a:lstStyle/>
          <a:p>
            <a:pPr lvl="0"/>
            <a:fld id="{1E1F8106-CC37-4B64-88C8-B0C6F7D88150}" type="slidenum">
              <a:t>‹#›</a:t>
            </a:fld>
            <a:endParaRPr lang="en-GB"/>
          </a:p>
        </p:txBody>
      </p:sp>
    </p:spTree>
    <p:extLst>
      <p:ext uri="{BB962C8B-B14F-4D97-AF65-F5344CB8AC3E}">
        <p14:creationId xmlns:p14="http://schemas.microsoft.com/office/powerpoint/2010/main" val="1091841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CDAD-53D9-3B3D-0B90-384809C409C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A"/>
          </a:p>
        </p:txBody>
      </p:sp>
      <p:sp>
        <p:nvSpPr>
          <p:cNvPr id="3" name="Picture Placeholder 2">
            <a:extLst>
              <a:ext uri="{FF2B5EF4-FFF2-40B4-BE49-F238E27FC236}">
                <a16:creationId xmlns:a16="http://schemas.microsoft.com/office/drawing/2014/main" id="{51AD65CA-3484-B724-5996-66A3B96602E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A"/>
          </a:p>
        </p:txBody>
      </p:sp>
      <p:sp>
        <p:nvSpPr>
          <p:cNvPr id="4" name="Text Placeholder 3">
            <a:extLst>
              <a:ext uri="{FF2B5EF4-FFF2-40B4-BE49-F238E27FC236}">
                <a16:creationId xmlns:a16="http://schemas.microsoft.com/office/drawing/2014/main" id="{8710C5A3-1560-4B61-1A98-513C5CDC938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8149F6-00B3-70C1-8655-7AC82436EA2F}"/>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6" name="Footer Placeholder 5">
            <a:extLst>
              <a:ext uri="{FF2B5EF4-FFF2-40B4-BE49-F238E27FC236}">
                <a16:creationId xmlns:a16="http://schemas.microsoft.com/office/drawing/2014/main" id="{7468C83F-1E8F-E7DD-6635-AD78338B9B48}"/>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63B4F4B5-C299-8361-1295-84C1C47AF88A}"/>
              </a:ext>
            </a:extLst>
          </p:cNvPr>
          <p:cNvSpPr>
            <a:spLocks noGrp="1"/>
          </p:cNvSpPr>
          <p:nvPr>
            <p:ph type="sldNum" sz="quarter" idx="12"/>
          </p:nvPr>
        </p:nvSpPr>
        <p:spPr/>
        <p:txBody>
          <a:bodyPr/>
          <a:lstStyle/>
          <a:p>
            <a:pPr lvl="0"/>
            <a:fld id="{679F73E5-9DAF-499D-B0EC-690BCC054C2B}" type="slidenum">
              <a:t>‹#›</a:t>
            </a:fld>
            <a:endParaRPr lang="en-GB"/>
          </a:p>
        </p:txBody>
      </p:sp>
    </p:spTree>
    <p:extLst>
      <p:ext uri="{BB962C8B-B14F-4D97-AF65-F5344CB8AC3E}">
        <p14:creationId xmlns:p14="http://schemas.microsoft.com/office/powerpoint/2010/main" val="128454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BF2C4-0DE5-577E-CC2E-5A8B59C02028}"/>
              </a:ext>
            </a:extLst>
          </p:cNvPr>
          <p:cNvSpPr>
            <a:spLocks noGrp="1"/>
          </p:cNvSpPr>
          <p:nvPr>
            <p:ph type="title"/>
          </p:nvPr>
        </p:nvSpPr>
        <p:spPr/>
        <p:txBody>
          <a:bodyPr/>
          <a:lstStyle/>
          <a:p>
            <a:r>
              <a:rPr lang="en-US"/>
              <a:t>Click to edit Master title style</a:t>
            </a:r>
            <a:endParaRPr lang="en-NA"/>
          </a:p>
        </p:txBody>
      </p:sp>
      <p:sp>
        <p:nvSpPr>
          <p:cNvPr id="3" name="Vertical Text Placeholder 2">
            <a:extLst>
              <a:ext uri="{FF2B5EF4-FFF2-40B4-BE49-F238E27FC236}">
                <a16:creationId xmlns:a16="http://schemas.microsoft.com/office/drawing/2014/main" id="{200CC5E9-9743-048B-634E-E3677D3B2B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4" name="Date Placeholder 3">
            <a:extLst>
              <a:ext uri="{FF2B5EF4-FFF2-40B4-BE49-F238E27FC236}">
                <a16:creationId xmlns:a16="http://schemas.microsoft.com/office/drawing/2014/main" id="{90D75AD2-576F-FE4D-2BA0-0C799159ECD7}"/>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5" name="Footer Placeholder 4">
            <a:extLst>
              <a:ext uri="{FF2B5EF4-FFF2-40B4-BE49-F238E27FC236}">
                <a16:creationId xmlns:a16="http://schemas.microsoft.com/office/drawing/2014/main" id="{DB6AE948-8C4A-0C25-ACB6-862658416BAA}"/>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554DD571-5A38-5820-B77A-434200EB0A28}"/>
              </a:ext>
            </a:extLst>
          </p:cNvPr>
          <p:cNvSpPr>
            <a:spLocks noGrp="1"/>
          </p:cNvSpPr>
          <p:nvPr>
            <p:ph type="sldNum" sz="quarter" idx="12"/>
          </p:nvPr>
        </p:nvSpPr>
        <p:spPr/>
        <p:txBody>
          <a:bodyPr/>
          <a:lstStyle/>
          <a:p>
            <a:pPr lvl="0"/>
            <a:fld id="{9751B021-8F65-4E5F-81FF-FED3A96964BD}" type="slidenum">
              <a:t>‹#›</a:t>
            </a:fld>
            <a:endParaRPr lang="en-GB"/>
          </a:p>
        </p:txBody>
      </p:sp>
    </p:spTree>
    <p:extLst>
      <p:ext uri="{BB962C8B-B14F-4D97-AF65-F5344CB8AC3E}">
        <p14:creationId xmlns:p14="http://schemas.microsoft.com/office/powerpoint/2010/main" val="241027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65DD4-ED52-3558-7005-FF781706A4C3}"/>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NA"/>
          </a:p>
        </p:txBody>
      </p:sp>
      <p:sp>
        <p:nvSpPr>
          <p:cNvPr id="3" name="Vertical Text Placeholder 2">
            <a:extLst>
              <a:ext uri="{FF2B5EF4-FFF2-40B4-BE49-F238E27FC236}">
                <a16:creationId xmlns:a16="http://schemas.microsoft.com/office/drawing/2014/main" id="{A9C7B197-8181-4D44-FBB7-751F41EE2295}"/>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A"/>
          </a:p>
        </p:txBody>
      </p:sp>
      <p:sp>
        <p:nvSpPr>
          <p:cNvPr id="4" name="Date Placeholder 3">
            <a:extLst>
              <a:ext uri="{FF2B5EF4-FFF2-40B4-BE49-F238E27FC236}">
                <a16:creationId xmlns:a16="http://schemas.microsoft.com/office/drawing/2014/main" id="{A690B9CC-0A6A-031A-2FD0-FB32060B99D9}"/>
              </a:ext>
            </a:extLst>
          </p:cNvPr>
          <p:cNvSpPr>
            <a:spLocks noGrp="1"/>
          </p:cNvSpPr>
          <p:nvPr>
            <p:ph type="dt" sz="half" idx="10"/>
          </p:nvPr>
        </p:nvSpPr>
        <p:spPr/>
        <p:txBody>
          <a:bodyPr/>
          <a:lstStyle/>
          <a:p>
            <a:pPr lvl="0"/>
            <a:fld id="{C3C706A7-E87D-4961-8720-35A1C8A93AF4}" type="datetime1">
              <a:rPr lang="en-GB" smtClean="0"/>
              <a:pPr lvl="0"/>
              <a:t>03/01/2026</a:t>
            </a:fld>
            <a:endParaRPr lang="en-GB"/>
          </a:p>
        </p:txBody>
      </p:sp>
      <p:sp>
        <p:nvSpPr>
          <p:cNvPr id="5" name="Footer Placeholder 4">
            <a:extLst>
              <a:ext uri="{FF2B5EF4-FFF2-40B4-BE49-F238E27FC236}">
                <a16:creationId xmlns:a16="http://schemas.microsoft.com/office/drawing/2014/main" id="{8F7EF3A8-3A1D-9361-EB19-D8C94F0EAC5E}"/>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7F1970ED-8640-41C3-A0B8-161BCD433AEB}"/>
              </a:ext>
            </a:extLst>
          </p:cNvPr>
          <p:cNvSpPr>
            <a:spLocks noGrp="1"/>
          </p:cNvSpPr>
          <p:nvPr>
            <p:ph type="sldNum" sz="quarter" idx="12"/>
          </p:nvPr>
        </p:nvSpPr>
        <p:spPr/>
        <p:txBody>
          <a:bodyPr/>
          <a:lstStyle/>
          <a:p>
            <a:pPr lvl="0"/>
            <a:fld id="{D2D2DE48-1808-49DB-8DF8-8ADD7381C925}" type="slidenum">
              <a:t>‹#›</a:t>
            </a:fld>
            <a:endParaRPr lang="en-GB"/>
          </a:p>
        </p:txBody>
      </p:sp>
    </p:spTree>
    <p:extLst>
      <p:ext uri="{BB962C8B-B14F-4D97-AF65-F5344CB8AC3E}">
        <p14:creationId xmlns:p14="http://schemas.microsoft.com/office/powerpoint/2010/main" val="2391151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76F9D-5080-2AE5-F4F0-88A2BCDC7078}"/>
              </a:ext>
            </a:extLst>
          </p:cNvPr>
          <p:cNvSpPr txBox="1">
            <a:spLocks noGrp="1"/>
          </p:cNvSpPr>
          <p:nvPr>
            <p:ph type="title"/>
          </p:nvPr>
        </p:nvSpPr>
        <p:spPr>
          <a:xfrm>
            <a:off x="457200" y="274680"/>
            <a:ext cx="8229240" cy="1142640"/>
          </a:xfrm>
          <a:prstGeom prst="rect">
            <a:avLst/>
          </a:prstGeom>
          <a:noFill/>
          <a:ln>
            <a:noFill/>
          </a:ln>
        </p:spPr>
        <p:txBody>
          <a:bodyPr vert="horz" wrap="square" lIns="90000" tIns="45000" rIns="90000" bIns="45000" anchor="t">
            <a:noAutofit/>
          </a:bodyPr>
          <a:lstStyle/>
          <a:p>
            <a:pPr lvl="0"/>
            <a:r>
              <a:rPr lang="en-US"/>
              <a:t>Click to edit the title text formatClick to edit Master title style</a:t>
            </a:r>
          </a:p>
        </p:txBody>
      </p:sp>
      <p:sp>
        <p:nvSpPr>
          <p:cNvPr id="3" name="Content Placeholder 2">
            <a:extLst>
              <a:ext uri="{FF2B5EF4-FFF2-40B4-BE49-F238E27FC236}">
                <a16:creationId xmlns:a16="http://schemas.microsoft.com/office/drawing/2014/main" id="{EFAA4EB5-F1F5-3784-AA83-21FCB0523DCD}"/>
              </a:ext>
            </a:extLst>
          </p:cNvPr>
          <p:cNvSpPr txBox="1">
            <a:spLocks noGrp="1"/>
          </p:cNvSpPr>
          <p:nvPr>
            <p:ph type="body" idx="1"/>
          </p:nvPr>
        </p:nvSpPr>
        <p:spPr>
          <a:xfrm>
            <a:off x="457200" y="1600200"/>
            <a:ext cx="8229240" cy="4525560"/>
          </a:xfrm>
          <a:prstGeom prst="rect">
            <a:avLst/>
          </a:prstGeom>
          <a:noFill/>
          <a:ln>
            <a:noFill/>
          </a:ln>
        </p:spPr>
        <p:txBody>
          <a:bodyPr vert="horz" wrap="square" lIns="90000" tIns="45000" rIns="90000" bIns="45000" anchor="t">
            <a:noAutofit/>
          </a:bodyPr>
          <a:lstStyle/>
          <a:p>
            <a:pPr lvl="0"/>
            <a:r>
              <a:rPr lang="en-US"/>
              <a:t>Click to edit the outline text format</a:t>
            </a:r>
          </a:p>
          <a:p>
            <a:pPr lvl="1"/>
            <a:r>
              <a:rPr lang="en-US"/>
              <a:t>Second Outline Level</a:t>
            </a:r>
          </a:p>
          <a:p>
            <a:pPr lvl="2"/>
            <a:r>
              <a:rPr lang="en-US"/>
              <a:t>Third Outline Level</a:t>
            </a:r>
          </a:p>
          <a:p>
            <a:pPr lvl="3"/>
            <a:r>
              <a:rPr lang="en-US"/>
              <a:t>Fourth Outline Level</a:t>
            </a:r>
          </a:p>
          <a:p>
            <a:pPr lvl="4"/>
            <a:r>
              <a:rPr lang="en-US"/>
              <a:t>Fifth Outline Level</a:t>
            </a:r>
          </a:p>
          <a:p>
            <a:pPr lvl="5"/>
            <a:r>
              <a:rPr lang="en-US"/>
              <a:t>Sixth Outline Level</a:t>
            </a:r>
          </a:p>
          <a:p>
            <a:pPr lvl="6"/>
            <a:r>
              <a:rPr lang="en-US"/>
              <a:t>Seventh Outline Level</a:t>
            </a:r>
          </a:p>
          <a:p>
            <a:pPr lvl="7"/>
            <a:r>
              <a:rPr lang="en-US"/>
              <a:t>Eighth Outline Level</a:t>
            </a:r>
          </a:p>
          <a:p>
            <a:pPr lvl="0"/>
            <a:r>
              <a:rPr lang="en-US"/>
              <a:t>Ninth Outline LevelClick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786F03-06F1-35D0-453C-8DF677869095}"/>
              </a:ext>
            </a:extLst>
          </p:cNvPr>
          <p:cNvSpPr txBox="1">
            <a:spLocks noGrp="1"/>
          </p:cNvSpPr>
          <p:nvPr>
            <p:ph type="dt" sz="half" idx="2"/>
          </p:nvPr>
        </p:nvSpPr>
        <p:spPr>
          <a:xfrm>
            <a:off x="457200" y="6356520"/>
            <a:ext cx="213336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en-GB" sz="1800" b="0" i="0" u="none" strike="noStrike" kern="1200" spc="0">
                <a:solidFill>
                  <a:srgbClr val="000000"/>
                </a:solidFill>
                <a:latin typeface="Calibri" pitchFamily="18"/>
                <a:ea typeface="Arial Unicode MS" pitchFamily="2"/>
                <a:cs typeface="Tahoma" pitchFamily="2"/>
              </a:defRPr>
            </a:lvl1pPr>
          </a:lstStyle>
          <a:p>
            <a:pPr lvl="0"/>
            <a:fld id="{C3C706A7-E87D-4961-8720-35A1C8A93AF4}" type="datetime1">
              <a:rPr lang="en-GB"/>
              <a:pPr lvl="0"/>
              <a:t>2026/1/3</a:t>
            </a:fld>
            <a:endParaRPr lang="en-GB"/>
          </a:p>
        </p:txBody>
      </p:sp>
      <p:sp>
        <p:nvSpPr>
          <p:cNvPr id="5" name="Footer Placeholder 4">
            <a:extLst>
              <a:ext uri="{FF2B5EF4-FFF2-40B4-BE49-F238E27FC236}">
                <a16:creationId xmlns:a16="http://schemas.microsoft.com/office/drawing/2014/main" id="{553BD699-35A1-BD67-FE99-FCCDB13DB2A1}"/>
              </a:ext>
            </a:extLst>
          </p:cNvPr>
          <p:cNvSpPr txBox="1">
            <a:spLocks noGrp="1"/>
          </p:cNvSpPr>
          <p:nvPr>
            <p:ph type="ftr" sz="quarter" idx="3"/>
          </p:nvPr>
        </p:nvSpPr>
        <p:spPr>
          <a:xfrm>
            <a:off x="3124079" y="6356520"/>
            <a:ext cx="2895120" cy="364679"/>
          </a:xfrm>
          <a:prstGeom prst="rect">
            <a:avLst/>
          </a:prstGeom>
          <a:noFill/>
          <a:ln>
            <a:noFill/>
          </a:ln>
        </p:spPr>
        <p:txBody>
          <a:bodyPr wrap="square" lIns="90000" tIns="45000" rIns="90000" bIns="45000" anchor="t" anchorCtr="0">
            <a:noAutofit/>
          </a:bodyPr>
          <a:lstStyle>
            <a:lvl1pPr lvl="0" rtl="0" hangingPunct="0">
              <a:buNone/>
              <a:tabLst/>
              <a:defRPr lang="en-GB" sz="2400" kern="1200">
                <a:latin typeface="Times New Roman" pitchFamily="18"/>
                <a:ea typeface="Arial Unicode MS" pitchFamily="2"/>
                <a:cs typeface="Tahoma" pitchFamily="2"/>
              </a:defRPr>
            </a:lvl1pPr>
          </a:lstStyle>
          <a:p>
            <a:pPr lvl="0"/>
            <a:endParaRPr lang="en-GB"/>
          </a:p>
        </p:txBody>
      </p:sp>
      <p:sp>
        <p:nvSpPr>
          <p:cNvPr id="6" name="Slide Number Placeholder 5">
            <a:extLst>
              <a:ext uri="{FF2B5EF4-FFF2-40B4-BE49-F238E27FC236}">
                <a16:creationId xmlns:a16="http://schemas.microsoft.com/office/drawing/2014/main" id="{221F5D4D-3BD1-9CCC-3C88-17336D5AB662}"/>
              </a:ext>
            </a:extLst>
          </p:cNvPr>
          <p:cNvSpPr txBox="1">
            <a:spLocks noGrp="1"/>
          </p:cNvSpPr>
          <p:nvPr>
            <p:ph type="sldNum" sz="quarter" idx="4"/>
          </p:nvPr>
        </p:nvSpPr>
        <p:spPr>
          <a:xfrm>
            <a:off x="6553080" y="6356520"/>
            <a:ext cx="213336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en-GB" sz="1800" b="0" i="0" u="none" strike="noStrike" kern="1200" spc="0">
                <a:solidFill>
                  <a:srgbClr val="000000"/>
                </a:solidFill>
                <a:latin typeface="Calibri" pitchFamily="18"/>
                <a:ea typeface="Arial Unicode MS" pitchFamily="2"/>
                <a:cs typeface="Tahoma" pitchFamily="2"/>
              </a:defRPr>
            </a:lvl1pPr>
          </a:lstStyle>
          <a:p>
            <a:pPr lvl="0"/>
            <a:fld id="{8A974B4E-E3AA-4E71-BD1A-BA5A49C965F3}"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lvl="0" algn="ctr" rtl="0" hangingPunct="1">
        <a:spcBef>
          <a:spcPts val="0"/>
        </a:spcBef>
        <a:spcAft>
          <a:spcPts val="0"/>
        </a:spcAft>
        <a:buNone/>
        <a:tabLst/>
        <a:defRPr lang="en-US" sz="4400" b="0" i="0" u="none" strike="noStrike" kern="1200" spc="0">
          <a:ln>
            <a:noFill/>
          </a:ln>
          <a:solidFill>
            <a:srgbClr val="000000"/>
          </a:solidFill>
          <a:latin typeface="Calibri" pitchFamily="18"/>
          <a:ea typeface="Arial Unicode MS" pitchFamily="2"/>
          <a:cs typeface="Arial Unicode MS" pitchFamily="2"/>
        </a:defRPr>
      </a:lvl1pPr>
    </p:titleStyle>
    <p:bodyStyle>
      <a:lvl1pPr lvl="0" algn="l" rtl="0" hangingPunct="1">
        <a:spcBef>
          <a:spcPts val="0"/>
        </a:spcBef>
        <a:spcAft>
          <a:spcPts val="1417"/>
        </a:spcAft>
        <a:buSzPct val="4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1pPr>
      <a:lvl2pPr lvl="1" algn="l" rtl="0" hangingPunct="1">
        <a:spcBef>
          <a:spcPts val="0"/>
        </a:spcBef>
        <a:spcAft>
          <a:spcPts val="1417"/>
        </a:spcAft>
        <a:buSzPct val="7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2pPr>
      <a:lvl3pPr lvl="2" algn="l" rtl="0" hangingPunct="1">
        <a:spcBef>
          <a:spcPts val="0"/>
        </a:spcBef>
        <a:spcAft>
          <a:spcPts val="1417"/>
        </a:spcAft>
        <a:buSzPct val="4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3pPr>
      <a:lvl4pPr lvl="3" algn="l" rtl="0" hangingPunct="1">
        <a:spcBef>
          <a:spcPts val="0"/>
        </a:spcBef>
        <a:spcAft>
          <a:spcPts val="1417"/>
        </a:spcAft>
        <a:buSzPct val="7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4pPr>
      <a:lvl5pPr lvl="4" algn="l" rtl="0" hangingPunct="1">
        <a:spcBef>
          <a:spcPts val="0"/>
        </a:spcBef>
        <a:spcAft>
          <a:spcPts val="1417"/>
        </a:spcAft>
        <a:buSzPct val="4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5pPr>
      <a:lvl6pPr lvl="5" algn="l" rtl="0" hangingPunct="1">
        <a:spcBef>
          <a:spcPts val="0"/>
        </a:spcBef>
        <a:spcAft>
          <a:spcPts val="1417"/>
        </a:spcAft>
        <a:buSzPct val="4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6pPr>
      <a:lvl7pPr lvl="6" algn="l" rtl="0" hangingPunct="1">
        <a:spcBef>
          <a:spcPts val="0"/>
        </a:spcBef>
        <a:spcAft>
          <a:spcPts val="1417"/>
        </a:spcAft>
        <a:buSzPct val="4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7pPr>
      <a:lvl8pPr lvl="7" algn="l" rtl="0" hangingPunct="1">
        <a:spcBef>
          <a:spcPts val="0"/>
        </a:spcBef>
        <a:spcAft>
          <a:spcPts val="1417"/>
        </a:spcAft>
        <a:buSzPct val="45000"/>
        <a:buFont typeface="StarSymbol"/>
        <a:buChar char="●"/>
        <a:tabLst/>
        <a:defRPr lang="en-US" sz="3200" b="0" i="0" u="none" strike="noStrike" kern="1200" spc="0">
          <a:ln>
            <a:noFill/>
          </a:ln>
          <a:solidFill>
            <a:srgbClr val="000000"/>
          </a:solidFill>
          <a:latin typeface="Calibri" pitchFamily="18"/>
          <a:ea typeface="Arial Unicode MS" pitchFamily="2"/>
          <a:cs typeface="Arial Unicode MS" pitchFamily="2"/>
        </a:defRPr>
      </a:lvl8pPr>
      <a:lvl9pPr marL="0" marR="0" lvl="0" indent="0" algn="l" rtl="0" hangingPunct="1">
        <a:spcBef>
          <a:spcPts val="638"/>
        </a:spcBef>
        <a:spcAft>
          <a:spcPts val="1417"/>
        </a:spcAft>
        <a:buSzPct val="45000"/>
        <a:buFont typeface="Arial" pitchFamily="32"/>
        <a:buChar char="•"/>
        <a:tabLst/>
        <a:defRPr lang="en-US" sz="3200" b="0" i="0" u="none" strike="noStrike" kern="1200" spc="0">
          <a:ln>
            <a:noFill/>
          </a:ln>
          <a:solidFill>
            <a:srgbClr val="000000"/>
          </a:solidFill>
          <a:latin typeface="Calibri" pitchFamily="18"/>
          <a:ea typeface="Arial Unicode MS" pitchFamily="2"/>
          <a:cs typeface="Arial Unicode MS" pitchFamily="2"/>
        </a:defRPr>
      </a:lvl9pPr>
    </p:bodyStyle>
    <p:otherStyle>
      <a:defPPr>
        <a:defRPr lang="en-N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https://www.freekidsbooks.org/about" TargetMode="External"/><Relationship Id="rId4" Type="http://schemas.openxmlformats.org/officeDocument/2006/relationships/hyperlink" Target="https://www.freekidsbook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71A63B-313D-FD81-3CE4-B1BDAECD0284}"/>
              </a:ext>
            </a:extLst>
          </p:cNvPr>
          <p:cNvSpPr/>
          <p:nvPr/>
        </p:nvSpPr>
        <p:spPr>
          <a:xfrm>
            <a:off x="0" y="0"/>
            <a:ext cx="9144000" cy="6983999"/>
          </a:xfrm>
          <a:prstGeom prst="rect">
            <a:avLst/>
          </a:prstGeom>
          <a:solidFill>
            <a:srgbClr val="000033"/>
          </a:solidFill>
          <a:ln>
            <a:no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sp>
        <p:nvSpPr>
          <p:cNvPr id="3" name="Title 2">
            <a:extLst>
              <a:ext uri="{FF2B5EF4-FFF2-40B4-BE49-F238E27FC236}">
                <a16:creationId xmlns:a16="http://schemas.microsoft.com/office/drawing/2014/main" id="{FA7D6A96-7AC3-70DD-FBA8-069E4CACAB91}"/>
              </a:ext>
            </a:extLst>
          </p:cNvPr>
          <p:cNvSpPr txBox="1">
            <a:spLocks noGrp="1"/>
          </p:cNvSpPr>
          <p:nvPr>
            <p:ph type="title" idx="4294967295"/>
          </p:nvPr>
        </p:nvSpPr>
        <p:spPr>
          <a:xfrm>
            <a:off x="1058760" y="441360"/>
            <a:ext cx="8229240" cy="1142640"/>
          </a:xfrm>
        </p:spPr>
        <p:txBody>
          <a:bodyPr lIns="0" tIns="0" rIns="0" bIns="0" anchor="ctr"/>
          <a:lstStyle/>
          <a:p>
            <a:pPr lvl="0" algn="l"/>
            <a:r>
              <a:rPr lang="en-US" sz="4000">
                <a:solidFill>
                  <a:srgbClr val="FF420E"/>
                </a:solidFill>
                <a:latin typeface="MassiveHeadache3" pitchFamily="18"/>
              </a:rPr>
              <a:t>NEW YEAR'S RESOLUTIONS</a:t>
            </a:r>
          </a:p>
        </p:txBody>
      </p:sp>
      <p:pic>
        <p:nvPicPr>
          <p:cNvPr id="4" name="">
            <a:extLst>
              <a:ext uri="{FF2B5EF4-FFF2-40B4-BE49-F238E27FC236}">
                <a16:creationId xmlns:a16="http://schemas.microsoft.com/office/drawing/2014/main" id="{4E977129-CE74-3844-83DC-48662E7049C9}"/>
              </a:ext>
            </a:extLst>
          </p:cNvPr>
          <p:cNvPicPr>
            <a:picLocks noChangeAspect="1"/>
          </p:cNvPicPr>
          <p:nvPr/>
        </p:nvPicPr>
        <p:blipFill>
          <a:blip r:embed="rId3">
            <a:lum/>
            <a:alphaModFix/>
          </a:blip>
          <a:srcRect/>
          <a:stretch>
            <a:fillRect/>
          </a:stretch>
        </p:blipFill>
        <p:spPr>
          <a:xfrm>
            <a:off x="1080000" y="1605960"/>
            <a:ext cx="7199640" cy="4519800"/>
          </a:xfrm>
          <a:prstGeom prst="rect">
            <a:avLst/>
          </a:prstGeom>
          <a:noFill/>
          <a:ln>
            <a:noFill/>
          </a:ln>
        </p:spPr>
      </p:pic>
      <p:sp>
        <p:nvSpPr>
          <p:cNvPr id="5" name="TextBox 4">
            <a:extLst>
              <a:ext uri="{FF2B5EF4-FFF2-40B4-BE49-F238E27FC236}">
                <a16:creationId xmlns:a16="http://schemas.microsoft.com/office/drawing/2014/main" id="{E8C06B7F-5C4B-7333-0D78-E8BB436D073B}"/>
              </a:ext>
            </a:extLst>
          </p:cNvPr>
          <p:cNvSpPr txBox="1"/>
          <p:nvPr/>
        </p:nvSpPr>
        <p:spPr>
          <a:xfrm>
            <a:off x="4608000" y="6353280"/>
            <a:ext cx="3600000" cy="346320"/>
          </a:xfrm>
          <a:prstGeom prst="rect">
            <a:avLst/>
          </a:prstGeom>
          <a:noFill/>
          <a:ln>
            <a:noFill/>
          </a:ln>
        </p:spPr>
        <p:txBody>
          <a:bodyPr vert="horz" wrap="none" lIns="90000" tIns="45000" rIns="90000" bIns="45000" anchorCtr="0" compatLnSpc="0">
            <a:spAutoFit/>
          </a:bodyPr>
          <a:lstStyle/>
          <a:p>
            <a:pPr marL="0" marR="0" lvl="0" indent="0" algn="r" rtl="0" hangingPunct="0">
              <a:lnSpc>
                <a:spcPct val="100000"/>
              </a:lnSpc>
              <a:spcBef>
                <a:spcPts val="0"/>
              </a:spcBef>
              <a:spcAft>
                <a:spcPts val="0"/>
              </a:spcAft>
              <a:buNone/>
              <a:tabLst/>
            </a:pPr>
            <a:r>
              <a:rPr lang="en-GB" sz="1800" b="0" i="0" u="none" strike="noStrike" kern="1200">
                <a:ln>
                  <a:noFill/>
                </a:ln>
                <a:solidFill>
                  <a:srgbClr val="FF420E"/>
                </a:solidFill>
                <a:latin typeface="Arial" pitchFamily="18"/>
                <a:ea typeface="Arial Unicode MS" pitchFamily="2"/>
                <a:cs typeface="Arial Unicode MS" pitchFamily="2"/>
              </a:rPr>
              <a:t>By Free Kids Books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My New Year Goals (Ages 8–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AF930-3373-C57E-56B0-0608447D3543}"/>
              </a:ext>
            </a:extLst>
          </p:cNvPr>
          <p:cNvSpPr txBox="1">
            <a:spLocks noGrp="1"/>
          </p:cNvSpPr>
          <p:nvPr>
            <p:ph type="title" idx="4294967295"/>
          </p:nvPr>
        </p:nvSpPr>
        <p:spPr>
          <a:xfrm>
            <a:off x="457200" y="202680"/>
            <a:ext cx="8229240" cy="1142640"/>
          </a:xfrm>
        </p:spPr>
        <p:txBody>
          <a:bodyPr/>
          <a:lstStyle/>
          <a:p>
            <a:pPr lvl="0"/>
            <a:r>
              <a:rPr lang="en-US"/>
              <a:t>My New Year Goals</a:t>
            </a:r>
          </a:p>
        </p:txBody>
      </p:sp>
      <p:sp>
        <p:nvSpPr>
          <p:cNvPr id="3" name="Content Placeholder 2">
            <a:extLst>
              <a:ext uri="{FF2B5EF4-FFF2-40B4-BE49-F238E27FC236}">
                <a16:creationId xmlns:a16="http://schemas.microsoft.com/office/drawing/2014/main" id="{44639F8B-A54F-EF84-45A8-09246F4D324C}"/>
              </a:ext>
            </a:extLst>
          </p:cNvPr>
          <p:cNvSpPr txBox="1">
            <a:spLocks noGrp="1"/>
          </p:cNvSpPr>
          <p:nvPr>
            <p:ph type="body" idx="4294967295"/>
          </p:nvPr>
        </p:nvSpPr>
        <p:spPr>
          <a:xfrm>
            <a:off x="457200" y="1024199"/>
            <a:ext cx="8229240" cy="5239800"/>
          </a:xfrm>
        </p:spPr>
        <p:txBody>
          <a:bodyPr/>
          <a:lstStyle/>
          <a:p>
            <a:pPr lvl="0">
              <a:spcBef>
                <a:spcPts val="638"/>
              </a:spcBef>
              <a:buNone/>
            </a:pPr>
            <a:r>
              <a:rPr lang="en-US" dirty="0"/>
              <a:t>This book helps you plan, track, and celebrate your goals this year.</a:t>
            </a:r>
          </a:p>
          <a:p>
            <a:pPr lvl="0">
              <a:spcBef>
                <a:spcPts val="638"/>
              </a:spcBef>
              <a:buNone/>
            </a:pPr>
            <a:r>
              <a:rPr lang="en-US" dirty="0"/>
              <a:t>Setting goals helps you grow and learn!</a:t>
            </a:r>
          </a:p>
          <a:p>
            <a:pPr lvl="0">
              <a:spcBef>
                <a:spcPts val="638"/>
              </a:spcBef>
              <a:buNone/>
            </a:pPr>
            <a:endParaRPr lang="en-US" sz="1800" dirty="0">
              <a:latin typeface="Bradley Hand" pitchFamily="66"/>
            </a:endParaRPr>
          </a:p>
          <a:p>
            <a:pPr lvl="0">
              <a:spcBef>
                <a:spcPts val="638"/>
              </a:spcBef>
              <a:buNone/>
            </a:pPr>
            <a:endParaRPr lang="en-US" sz="1800" dirty="0">
              <a:latin typeface="Bradley Hand" pitchFamily="66"/>
            </a:endParaRPr>
          </a:p>
          <a:p>
            <a:pPr lvl="0">
              <a:spcBef>
                <a:spcPts val="638"/>
              </a:spcBef>
              <a:buNone/>
            </a:pPr>
            <a:endParaRPr lang="en-US" sz="1200" dirty="0">
              <a:latin typeface="Bradley Hand" pitchFamily="66"/>
            </a:endParaRPr>
          </a:p>
          <a:p>
            <a:pPr lvl="0">
              <a:spcBef>
                <a:spcPts val="638"/>
              </a:spcBef>
              <a:buNone/>
            </a:pPr>
            <a:endParaRPr lang="en-US" sz="1200" dirty="0">
              <a:latin typeface="Bradley Hand" pitchFamily="66"/>
            </a:endParaRPr>
          </a:p>
          <a:p>
            <a:pPr lvl="0">
              <a:spcBef>
                <a:spcPts val="638"/>
              </a:spcBef>
              <a:buNone/>
            </a:pPr>
            <a:endParaRPr lang="en-US" sz="1200" dirty="0">
              <a:latin typeface="Bradley Hand" pitchFamily="66"/>
            </a:endParaRPr>
          </a:p>
          <a:p>
            <a:pPr lvl="0">
              <a:spcBef>
                <a:spcPts val="638"/>
              </a:spcBef>
              <a:buNone/>
            </a:pPr>
            <a:endParaRPr lang="en-US" sz="1800" dirty="0">
              <a:latin typeface="Bradley Hand" pitchFamily="66"/>
            </a:endParaRPr>
          </a:p>
          <a:p>
            <a:pPr lvl="0">
              <a:spcBef>
                <a:spcPts val="638"/>
              </a:spcBef>
              <a:buNone/>
            </a:pPr>
            <a:r>
              <a:rPr lang="en-US" sz="1800" dirty="0">
                <a:latin typeface="Comic Sans MS" panose="030F0702030302020204" pitchFamily="66" charset="0"/>
              </a:rPr>
              <a:t>How to use this book: Print and fill out the spaces on each page, use more paper if you need, or reprint the page OR Use one of the editable files to type in your answers (formatting may change with </a:t>
            </a:r>
            <a:r>
              <a:rPr lang="en-US" sz="1800">
                <a:latin typeface="Comic Sans MS" panose="030F0702030302020204" pitchFamily="66" charset="0"/>
              </a:rPr>
              <a:t>different computers). </a:t>
            </a:r>
            <a:endParaRPr lang="en-US" sz="1800" dirty="0">
              <a:latin typeface="Comic Sans MS" panose="030F0702030302020204" pitchFamily="66" charset="0"/>
            </a:endParaRPr>
          </a:p>
        </p:txBody>
      </p:sp>
      <p:pic>
        <p:nvPicPr>
          <p:cNvPr id="4" name="">
            <a:extLst>
              <a:ext uri="{FF2B5EF4-FFF2-40B4-BE49-F238E27FC236}">
                <a16:creationId xmlns:a16="http://schemas.microsoft.com/office/drawing/2014/main" id="{D71B5B66-8438-25F1-7033-963E734EAD1E}"/>
              </a:ext>
            </a:extLst>
          </p:cNvPr>
          <p:cNvPicPr>
            <a:picLocks noChangeAspect="1"/>
          </p:cNvPicPr>
          <p:nvPr/>
        </p:nvPicPr>
        <p:blipFill>
          <a:blip r:embed="rId3">
            <a:lum/>
            <a:alphaModFix/>
          </a:blip>
          <a:srcRect/>
          <a:stretch>
            <a:fillRect/>
          </a:stretch>
        </p:blipFill>
        <p:spPr>
          <a:xfrm>
            <a:off x="2160000" y="2880000"/>
            <a:ext cx="5184000" cy="29538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What Is a R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98E28-F400-22F7-ACC3-8BB93793EAF2}"/>
              </a:ext>
            </a:extLst>
          </p:cNvPr>
          <p:cNvSpPr txBox="1">
            <a:spLocks noGrp="1"/>
          </p:cNvSpPr>
          <p:nvPr>
            <p:ph type="title" idx="4294967295"/>
          </p:nvPr>
        </p:nvSpPr>
        <p:spPr>
          <a:xfrm>
            <a:off x="5472000" y="274680"/>
            <a:ext cx="3214440" cy="1142640"/>
          </a:xfrm>
        </p:spPr>
        <p:txBody>
          <a:bodyPr/>
          <a:lstStyle/>
          <a:p>
            <a:pPr lvl="0" algn="l"/>
            <a:r>
              <a:rPr lang="en-US"/>
              <a:t>What Is a Resolution?</a:t>
            </a:r>
          </a:p>
        </p:txBody>
      </p:sp>
      <p:sp>
        <p:nvSpPr>
          <p:cNvPr id="3" name="Content Placeholder 2">
            <a:extLst>
              <a:ext uri="{FF2B5EF4-FFF2-40B4-BE49-F238E27FC236}">
                <a16:creationId xmlns:a16="http://schemas.microsoft.com/office/drawing/2014/main" id="{E50AC492-2685-0E54-A197-5313CDD6A50D}"/>
              </a:ext>
            </a:extLst>
          </p:cNvPr>
          <p:cNvSpPr txBox="1">
            <a:spLocks noGrp="1"/>
          </p:cNvSpPr>
          <p:nvPr>
            <p:ph type="body" idx="4294967295"/>
          </p:nvPr>
        </p:nvSpPr>
        <p:spPr>
          <a:xfrm>
            <a:off x="5256000" y="2032199"/>
            <a:ext cx="3311999" cy="4525560"/>
          </a:xfrm>
        </p:spPr>
        <p:txBody>
          <a:bodyPr/>
          <a:lstStyle/>
          <a:p>
            <a:pPr lvl="0">
              <a:buNone/>
            </a:pPr>
            <a:r>
              <a:rPr lang="en-US" dirty="0"/>
              <a:t>A resolution is a goal you choose to work on over time.</a:t>
            </a:r>
          </a:p>
          <a:p>
            <a:pPr lvl="0">
              <a:buNone/>
            </a:pPr>
            <a:r>
              <a:rPr lang="en-US" dirty="0"/>
              <a:t>Resolutions can help us grow as individuals or contribute to the community.</a:t>
            </a:r>
          </a:p>
        </p:txBody>
      </p:sp>
      <p:pic>
        <p:nvPicPr>
          <p:cNvPr id="4" name="">
            <a:extLst>
              <a:ext uri="{FF2B5EF4-FFF2-40B4-BE49-F238E27FC236}">
                <a16:creationId xmlns:a16="http://schemas.microsoft.com/office/drawing/2014/main" id="{3D595B8C-C3FE-37B6-237E-A06373DD090A}"/>
              </a:ext>
            </a:extLst>
          </p:cNvPr>
          <p:cNvPicPr>
            <a:picLocks noChangeAspect="1"/>
          </p:cNvPicPr>
          <p:nvPr/>
        </p:nvPicPr>
        <p:blipFill>
          <a:blip r:embed="rId3">
            <a:lum/>
            <a:alphaModFix/>
          </a:blip>
          <a:srcRect/>
          <a:stretch>
            <a:fillRect/>
          </a:stretch>
        </p:blipFill>
        <p:spPr>
          <a:xfrm>
            <a:off x="503999" y="432000"/>
            <a:ext cx="4608000" cy="5976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Choose Your Top 3 Go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7F8FA-9C81-D820-47C1-B6E689425D5B}"/>
              </a:ext>
            </a:extLst>
          </p:cNvPr>
          <p:cNvSpPr txBox="1">
            <a:spLocks noGrp="1"/>
          </p:cNvSpPr>
          <p:nvPr>
            <p:ph type="title" idx="4294967295"/>
          </p:nvPr>
        </p:nvSpPr>
        <p:spPr/>
        <p:txBody>
          <a:bodyPr/>
          <a:lstStyle/>
          <a:p>
            <a:pPr lvl="0"/>
            <a:r>
              <a:rPr lang="en-US" sz="3200"/>
              <a:t>Choose Your Top 3 Goals for this Year</a:t>
            </a:r>
          </a:p>
        </p:txBody>
      </p:sp>
      <p:sp>
        <p:nvSpPr>
          <p:cNvPr id="3" name="Content Placeholder 2">
            <a:extLst>
              <a:ext uri="{FF2B5EF4-FFF2-40B4-BE49-F238E27FC236}">
                <a16:creationId xmlns:a16="http://schemas.microsoft.com/office/drawing/2014/main" id="{E8CD9DE0-3401-AAD4-F401-9141E5A92509}"/>
              </a:ext>
            </a:extLst>
          </p:cNvPr>
          <p:cNvSpPr txBox="1">
            <a:spLocks noGrp="1"/>
          </p:cNvSpPr>
          <p:nvPr>
            <p:ph type="body" idx="4294967295"/>
          </p:nvPr>
        </p:nvSpPr>
        <p:spPr>
          <a:xfrm>
            <a:off x="457200" y="952200"/>
            <a:ext cx="8229240" cy="4525560"/>
          </a:xfrm>
        </p:spPr>
        <p:txBody>
          <a:bodyPr/>
          <a:lstStyle/>
          <a:p>
            <a:pPr lvl="0">
              <a:spcAft>
                <a:spcPts val="0"/>
              </a:spcAft>
              <a:buNone/>
            </a:pPr>
            <a:r>
              <a:rPr lang="en-US" sz="2400" dirty="0"/>
              <a:t>1. __________________________________________________</a:t>
            </a:r>
          </a:p>
          <a:p>
            <a:pPr lvl="0">
              <a:spcAft>
                <a:spcPts val="0"/>
              </a:spcAft>
              <a:buNone/>
            </a:pPr>
            <a:r>
              <a:rPr lang="en-US" sz="2400" dirty="0"/>
              <a:t>____________________________________________________</a:t>
            </a:r>
          </a:p>
          <a:p>
            <a:pPr lvl="0">
              <a:spcAft>
                <a:spcPts val="0"/>
              </a:spcAft>
              <a:buNone/>
            </a:pPr>
            <a:r>
              <a:rPr lang="en-US" sz="2400" dirty="0"/>
              <a:t>2. __________________________________________________</a:t>
            </a:r>
          </a:p>
          <a:p>
            <a:pPr lvl="0">
              <a:spcAft>
                <a:spcPts val="0"/>
              </a:spcAft>
              <a:buNone/>
            </a:pPr>
            <a:r>
              <a:rPr lang="en-US" sz="2400" dirty="0"/>
              <a:t>____________________________________________________</a:t>
            </a:r>
          </a:p>
          <a:p>
            <a:pPr lvl="0">
              <a:spcAft>
                <a:spcPts val="0"/>
              </a:spcAft>
              <a:buNone/>
            </a:pPr>
            <a:r>
              <a:rPr lang="en-US" sz="2400" dirty="0"/>
              <a:t>3. __________________________________________________</a:t>
            </a:r>
          </a:p>
          <a:p>
            <a:pPr lvl="0">
              <a:spcAft>
                <a:spcPts val="0"/>
              </a:spcAft>
              <a:buNone/>
            </a:pPr>
            <a:r>
              <a:rPr lang="en-US" sz="2400" dirty="0"/>
              <a:t>____________________________________________________</a:t>
            </a:r>
          </a:p>
        </p:txBody>
      </p:sp>
      <p:pic>
        <p:nvPicPr>
          <p:cNvPr id="4" name="">
            <a:extLst>
              <a:ext uri="{FF2B5EF4-FFF2-40B4-BE49-F238E27FC236}">
                <a16:creationId xmlns:a16="http://schemas.microsoft.com/office/drawing/2014/main" id="{ED33DD03-6198-90DE-15DB-4AE68D6847F3}"/>
              </a:ext>
            </a:extLst>
          </p:cNvPr>
          <p:cNvPicPr>
            <a:picLocks noChangeAspect="1"/>
          </p:cNvPicPr>
          <p:nvPr/>
        </p:nvPicPr>
        <p:blipFill>
          <a:blip r:embed="rId3">
            <a:lum/>
            <a:alphaModFix/>
          </a:blip>
          <a:srcRect/>
          <a:stretch>
            <a:fillRect/>
          </a:stretch>
        </p:blipFill>
        <p:spPr>
          <a:xfrm>
            <a:off x="0" y="3851999"/>
            <a:ext cx="9143640" cy="3051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ersonal Growth">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8DEEFCD9-151B-4BE5-3F6B-FDCF24CE1F3C}"/>
              </a:ext>
            </a:extLst>
          </p:cNvPr>
          <p:cNvPicPr>
            <a:picLocks noChangeAspect="1"/>
          </p:cNvPicPr>
          <p:nvPr/>
        </p:nvPicPr>
        <p:blipFill>
          <a:blip r:embed="rId3">
            <a:lum/>
            <a:alphaModFix/>
          </a:blip>
          <a:srcRect/>
          <a:stretch>
            <a:fillRect/>
          </a:stretch>
        </p:blipFill>
        <p:spPr>
          <a:xfrm>
            <a:off x="0" y="350640"/>
            <a:ext cx="9143640" cy="6093359"/>
          </a:xfrm>
          <a:prstGeom prst="rect">
            <a:avLst/>
          </a:prstGeom>
          <a:noFill/>
          <a:ln>
            <a:noFill/>
          </a:ln>
        </p:spPr>
      </p:pic>
      <p:sp>
        <p:nvSpPr>
          <p:cNvPr id="3" name="Title 1">
            <a:extLst>
              <a:ext uri="{FF2B5EF4-FFF2-40B4-BE49-F238E27FC236}">
                <a16:creationId xmlns:a16="http://schemas.microsoft.com/office/drawing/2014/main" id="{E817DB27-37ED-A0B4-B6F0-D7F52D54F45D}"/>
              </a:ext>
            </a:extLst>
          </p:cNvPr>
          <p:cNvSpPr txBox="1">
            <a:spLocks noGrp="1"/>
          </p:cNvSpPr>
          <p:nvPr>
            <p:ph type="title" idx="4294967295"/>
          </p:nvPr>
        </p:nvSpPr>
        <p:spPr/>
        <p:txBody>
          <a:bodyPr/>
          <a:lstStyle/>
          <a:p>
            <a:pPr lvl="0"/>
            <a:r>
              <a:rPr lang="en-US"/>
              <a:t>Personal Growth</a:t>
            </a:r>
          </a:p>
        </p:txBody>
      </p:sp>
      <p:sp>
        <p:nvSpPr>
          <p:cNvPr id="4" name="Content Placeholder 2">
            <a:extLst>
              <a:ext uri="{FF2B5EF4-FFF2-40B4-BE49-F238E27FC236}">
                <a16:creationId xmlns:a16="http://schemas.microsoft.com/office/drawing/2014/main" id="{2058E02E-F816-84D1-E253-D9910C26B59D}"/>
              </a:ext>
            </a:extLst>
          </p:cNvPr>
          <p:cNvSpPr txBox="1">
            <a:spLocks noGrp="1"/>
          </p:cNvSpPr>
          <p:nvPr>
            <p:ph type="body" idx="4294967295"/>
          </p:nvPr>
        </p:nvSpPr>
        <p:spPr>
          <a:xfrm>
            <a:off x="457200" y="1240200"/>
            <a:ext cx="8229240" cy="4525560"/>
          </a:xfrm>
        </p:spPr>
        <p:txBody>
          <a:bodyPr/>
          <a:lstStyle/>
          <a:p>
            <a:pPr lvl="0">
              <a:spcBef>
                <a:spcPts val="638"/>
              </a:spcBef>
              <a:buNone/>
            </a:pPr>
            <a:r>
              <a:rPr lang="en-US" dirty="0"/>
              <a:t>How will you challenge yourself this year?</a:t>
            </a:r>
          </a:p>
          <a:p>
            <a:pPr lvl="0">
              <a:spcBef>
                <a:spcPts val="638"/>
              </a:spcBef>
              <a:buNone/>
            </a:pPr>
            <a:r>
              <a:rPr lang="en-US" dirty="0"/>
              <a:t>1._____________________________________________________________________________2._____________________________________________________________________________3._____________________________________________________________________________4._____________________________________________________________________________</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Health &amp; Wellbe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9689-B9C0-A459-7863-F5C0BB696CA2}"/>
              </a:ext>
            </a:extLst>
          </p:cNvPr>
          <p:cNvSpPr txBox="1">
            <a:spLocks noGrp="1"/>
          </p:cNvSpPr>
          <p:nvPr>
            <p:ph type="title" idx="4294967295"/>
          </p:nvPr>
        </p:nvSpPr>
        <p:spPr>
          <a:xfrm>
            <a:off x="1440000" y="73440"/>
            <a:ext cx="8229240" cy="1142640"/>
          </a:xfrm>
        </p:spPr>
        <p:txBody>
          <a:bodyPr/>
          <a:lstStyle/>
          <a:p>
            <a:pPr lvl="0"/>
            <a:r>
              <a:rPr lang="en-US"/>
              <a:t>Health &amp; Wellbeing</a:t>
            </a:r>
          </a:p>
        </p:txBody>
      </p:sp>
      <p:sp>
        <p:nvSpPr>
          <p:cNvPr id="3" name="Content Placeholder 2">
            <a:extLst>
              <a:ext uri="{FF2B5EF4-FFF2-40B4-BE49-F238E27FC236}">
                <a16:creationId xmlns:a16="http://schemas.microsoft.com/office/drawing/2014/main" id="{0D611320-9B96-CC64-5D52-65B00CFED42A}"/>
              </a:ext>
            </a:extLst>
          </p:cNvPr>
          <p:cNvSpPr txBox="1">
            <a:spLocks noGrp="1"/>
          </p:cNvSpPr>
          <p:nvPr>
            <p:ph type="body" idx="4294967295"/>
          </p:nvPr>
        </p:nvSpPr>
        <p:spPr>
          <a:xfrm>
            <a:off x="2819160" y="988200"/>
            <a:ext cx="6108839" cy="4525560"/>
          </a:xfrm>
        </p:spPr>
        <p:txBody>
          <a:bodyPr/>
          <a:lstStyle/>
          <a:p>
            <a:pPr lvl="0">
              <a:spcBef>
                <a:spcPts val="638"/>
              </a:spcBef>
              <a:buNone/>
            </a:pPr>
            <a:r>
              <a:rPr lang="en-US" dirty="0"/>
              <a:t>What habits will you develop to help your body and mind?</a:t>
            </a:r>
          </a:p>
          <a:p>
            <a:pPr lvl="0">
              <a:spcBef>
                <a:spcPts val="638"/>
              </a:spcBef>
              <a:buNone/>
            </a:pPr>
            <a:r>
              <a:rPr lang="en-US" dirty="0"/>
              <a:t>1.________________________________________________________2.________________________________________________________3.________________________________________________________4.________________________________________________________</a:t>
            </a:r>
          </a:p>
        </p:txBody>
      </p:sp>
      <p:pic>
        <p:nvPicPr>
          <p:cNvPr id="4" name="">
            <a:extLst>
              <a:ext uri="{FF2B5EF4-FFF2-40B4-BE49-F238E27FC236}">
                <a16:creationId xmlns:a16="http://schemas.microsoft.com/office/drawing/2014/main" id="{A81573F0-405E-317E-9611-9EB2DC97C15A}"/>
              </a:ext>
            </a:extLst>
          </p:cNvPr>
          <p:cNvPicPr>
            <a:picLocks noChangeAspect="1"/>
          </p:cNvPicPr>
          <p:nvPr/>
        </p:nvPicPr>
        <p:blipFill>
          <a:blip r:embed="rId3">
            <a:lum/>
            <a:alphaModFix/>
          </a:blip>
          <a:srcRect/>
          <a:stretch>
            <a:fillRect/>
          </a:stretch>
        </p:blipFill>
        <p:spPr>
          <a:xfrm>
            <a:off x="0" y="0"/>
            <a:ext cx="2880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Learning Go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C11EB-EB58-754B-F5E9-FB8B2EAF09C7}"/>
              </a:ext>
            </a:extLst>
          </p:cNvPr>
          <p:cNvSpPr txBox="1">
            <a:spLocks noGrp="1"/>
          </p:cNvSpPr>
          <p:nvPr>
            <p:ph type="title" idx="4294967295"/>
          </p:nvPr>
        </p:nvSpPr>
        <p:spPr/>
        <p:txBody>
          <a:bodyPr/>
          <a:lstStyle/>
          <a:p>
            <a:pPr lvl="0"/>
            <a:r>
              <a:rPr lang="en-US"/>
              <a:t>Learning Goals</a:t>
            </a:r>
          </a:p>
        </p:txBody>
      </p:sp>
      <p:sp>
        <p:nvSpPr>
          <p:cNvPr id="3" name="Content Placeholder 2">
            <a:extLst>
              <a:ext uri="{FF2B5EF4-FFF2-40B4-BE49-F238E27FC236}">
                <a16:creationId xmlns:a16="http://schemas.microsoft.com/office/drawing/2014/main" id="{7385E55C-E7EA-105E-FF99-706DD3A26F6F}"/>
              </a:ext>
            </a:extLst>
          </p:cNvPr>
          <p:cNvSpPr txBox="1">
            <a:spLocks noGrp="1"/>
          </p:cNvSpPr>
          <p:nvPr>
            <p:ph type="body" idx="4294967295"/>
          </p:nvPr>
        </p:nvSpPr>
        <p:spPr>
          <a:xfrm>
            <a:off x="457200" y="1204200"/>
            <a:ext cx="8229240" cy="4525560"/>
          </a:xfrm>
        </p:spPr>
        <p:txBody>
          <a:bodyPr/>
          <a:lstStyle/>
          <a:p>
            <a:pPr lvl="0">
              <a:spcBef>
                <a:spcPts val="638"/>
              </a:spcBef>
              <a:buFont typeface="Arial" pitchFamily="32"/>
              <a:buChar char="•"/>
            </a:pPr>
            <a:r>
              <a:rPr lang="en-US" dirty="0"/>
              <a:t>What new skills or subjects excite you?</a:t>
            </a:r>
          </a:p>
          <a:p>
            <a:pPr lvl="0">
              <a:spcBef>
                <a:spcPts val="638"/>
              </a:spcBef>
              <a:buNone/>
            </a:pPr>
            <a:r>
              <a:rPr lang="en-US" dirty="0"/>
              <a:t>1. _____________________________________</a:t>
            </a:r>
          </a:p>
          <a:p>
            <a:pPr lvl="0">
              <a:spcBef>
                <a:spcPts val="638"/>
              </a:spcBef>
              <a:buNone/>
            </a:pPr>
            <a:r>
              <a:rPr lang="en-US" dirty="0"/>
              <a:t>2. _____________________________________</a:t>
            </a:r>
          </a:p>
          <a:p>
            <a:pPr lvl="0">
              <a:spcBef>
                <a:spcPts val="638"/>
              </a:spcBef>
              <a:buNone/>
            </a:pPr>
            <a:r>
              <a:rPr lang="en-US" dirty="0"/>
              <a:t>3. _____________________________________</a:t>
            </a:r>
          </a:p>
          <a:p>
            <a:pPr lvl="0">
              <a:spcBef>
                <a:spcPts val="638"/>
              </a:spcBef>
              <a:buNone/>
            </a:pPr>
            <a:r>
              <a:rPr lang="en-US" dirty="0"/>
              <a:t>4. _____________________________________</a:t>
            </a:r>
          </a:p>
        </p:txBody>
      </p:sp>
      <p:pic>
        <p:nvPicPr>
          <p:cNvPr id="4" name="">
            <a:extLst>
              <a:ext uri="{FF2B5EF4-FFF2-40B4-BE49-F238E27FC236}">
                <a16:creationId xmlns:a16="http://schemas.microsoft.com/office/drawing/2014/main" id="{7E8C825B-B00F-4B2E-930F-CEA47B0713AA}"/>
              </a:ext>
            </a:extLst>
          </p:cNvPr>
          <p:cNvPicPr>
            <a:picLocks noChangeAspect="1"/>
          </p:cNvPicPr>
          <p:nvPr/>
        </p:nvPicPr>
        <p:blipFill>
          <a:blip r:embed="rId3">
            <a:lum/>
            <a:alphaModFix/>
          </a:blip>
          <a:srcRect/>
          <a:stretch>
            <a:fillRect/>
          </a:stretch>
        </p:blipFill>
        <p:spPr>
          <a:xfrm>
            <a:off x="360" y="5062283"/>
            <a:ext cx="9143640" cy="60785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Helping Oth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4A6F4-D63B-8BDB-229A-894FCF75A3C9}"/>
              </a:ext>
            </a:extLst>
          </p:cNvPr>
          <p:cNvSpPr txBox="1">
            <a:spLocks noGrp="1"/>
          </p:cNvSpPr>
          <p:nvPr>
            <p:ph type="title" idx="4294967295"/>
          </p:nvPr>
        </p:nvSpPr>
        <p:spPr>
          <a:xfrm>
            <a:off x="457200" y="178424"/>
            <a:ext cx="8229240" cy="1142640"/>
          </a:xfrm>
        </p:spPr>
        <p:txBody>
          <a:bodyPr/>
          <a:lstStyle/>
          <a:p>
            <a:pPr lvl="0"/>
            <a:r>
              <a:rPr lang="en-US" dirty="0"/>
              <a:t>Helping Others</a:t>
            </a:r>
          </a:p>
        </p:txBody>
      </p:sp>
      <p:sp>
        <p:nvSpPr>
          <p:cNvPr id="3" name="Content Placeholder 2">
            <a:extLst>
              <a:ext uri="{FF2B5EF4-FFF2-40B4-BE49-F238E27FC236}">
                <a16:creationId xmlns:a16="http://schemas.microsoft.com/office/drawing/2014/main" id="{13C8A6A3-4C49-90E9-C5E8-E9F58F6A9786}"/>
              </a:ext>
            </a:extLst>
          </p:cNvPr>
          <p:cNvSpPr txBox="1">
            <a:spLocks noGrp="1"/>
          </p:cNvSpPr>
          <p:nvPr>
            <p:ph type="body" idx="4294967295"/>
          </p:nvPr>
        </p:nvSpPr>
        <p:spPr>
          <a:xfrm>
            <a:off x="457200" y="1168200"/>
            <a:ext cx="8229240" cy="4525560"/>
          </a:xfrm>
        </p:spPr>
        <p:txBody>
          <a:bodyPr/>
          <a:lstStyle/>
          <a:p>
            <a:pPr lvl="0">
              <a:spcBef>
                <a:spcPts val="638"/>
              </a:spcBef>
              <a:buFont typeface="Arial" pitchFamily="32"/>
              <a:buChar char="•"/>
            </a:pPr>
            <a:r>
              <a:rPr lang="en-US" dirty="0"/>
              <a:t>How can you make a positive difference?</a:t>
            </a:r>
          </a:p>
          <a:p>
            <a:pPr lvl="0">
              <a:spcBef>
                <a:spcPts val="638"/>
              </a:spcBef>
              <a:buNone/>
            </a:pPr>
            <a:r>
              <a:rPr lang="en-US" dirty="0"/>
              <a:t>1. _____________________________________</a:t>
            </a:r>
          </a:p>
          <a:p>
            <a:pPr lvl="0">
              <a:spcBef>
                <a:spcPts val="638"/>
              </a:spcBef>
              <a:buNone/>
            </a:pPr>
            <a:r>
              <a:rPr lang="en-US" dirty="0"/>
              <a:t>2. _____________________________________</a:t>
            </a:r>
          </a:p>
          <a:p>
            <a:pPr lvl="0">
              <a:spcBef>
                <a:spcPts val="638"/>
              </a:spcBef>
              <a:buNone/>
            </a:pPr>
            <a:r>
              <a:rPr lang="en-US" dirty="0"/>
              <a:t>3. _____________________________________</a:t>
            </a:r>
          </a:p>
          <a:p>
            <a:pPr lvl="0">
              <a:spcBef>
                <a:spcPts val="638"/>
              </a:spcBef>
              <a:buNone/>
            </a:pPr>
            <a:r>
              <a:rPr lang="en-US" dirty="0"/>
              <a:t>4. _____________________________________</a:t>
            </a:r>
          </a:p>
          <a:p>
            <a:pPr lvl="0">
              <a:spcBef>
                <a:spcPts val="638"/>
              </a:spcBef>
              <a:buNone/>
            </a:pPr>
            <a:r>
              <a:rPr lang="en-US" dirty="0"/>
              <a:t>3. _____________________________________</a:t>
            </a:r>
          </a:p>
          <a:p>
            <a:pPr lvl="0">
              <a:spcBef>
                <a:spcPts val="638"/>
              </a:spcBef>
              <a:buNone/>
            </a:pPr>
            <a:endParaRPr lang="en-US" dirty="0"/>
          </a:p>
        </p:txBody>
      </p:sp>
      <p:sp>
        <p:nvSpPr>
          <p:cNvPr id="4" name="Rectangle 3">
            <a:extLst>
              <a:ext uri="{FF2B5EF4-FFF2-40B4-BE49-F238E27FC236}">
                <a16:creationId xmlns:a16="http://schemas.microsoft.com/office/drawing/2014/main" id="{BF25F94F-4648-3E5F-56F1-860BE79DB5D2}"/>
              </a:ext>
            </a:extLst>
          </p:cNvPr>
          <p:cNvSpPr/>
          <p:nvPr/>
        </p:nvSpPr>
        <p:spPr>
          <a:xfrm>
            <a:off x="0" y="4968000"/>
            <a:ext cx="9144000" cy="1890000"/>
          </a:xfrm>
          <a:prstGeom prst="rect">
            <a:avLst/>
          </a:prstGeom>
          <a:solidFill>
            <a:srgbClr val="FF0066"/>
          </a:solidFill>
          <a:ln w="0">
            <a:solidFill>
              <a:srgbClr val="808080"/>
            </a:solidFill>
            <a:prstDash val="solid"/>
          </a:ln>
        </p:spPr>
        <p:txBody>
          <a:bodyPr vert="horz" wrap="none" lIns="90000" tIns="45000" rIns="90000" bIns="45000" anchor="ctr" anchorCtr="0" compatLnSpc="0"/>
          <a:lstStyle/>
          <a:p>
            <a:pPr marL="0" marR="0" lvl="0" indent="0" algn="l" rtl="0" hangingPunct="0">
              <a:lnSpc>
                <a:spcPct val="100000"/>
              </a:lnSpc>
              <a:spcBef>
                <a:spcPts val="0"/>
              </a:spcBef>
              <a:spcAft>
                <a:spcPts val="0"/>
              </a:spcAft>
              <a:buNone/>
              <a:tabLst/>
            </a:pPr>
            <a:r>
              <a:rPr lang="en-GB" sz="3200" b="0" i="0" u="none" strike="noStrike" kern="1200" dirty="0">
                <a:ln>
                  <a:noFill/>
                </a:ln>
                <a:latin typeface="DyslexicFontPublicDomain" pitchFamily="18"/>
                <a:ea typeface="Arial Unicode MS" pitchFamily="2"/>
                <a:cs typeface="Arial Unicode MS" pitchFamily="2"/>
              </a:rPr>
              <a:t> IN A WORLD WHERE</a:t>
            </a:r>
          </a:p>
          <a:p>
            <a:pPr marL="0" marR="0" lvl="0" indent="0" algn="l" rtl="0" hangingPunct="0">
              <a:lnSpc>
                <a:spcPct val="100000"/>
              </a:lnSpc>
              <a:spcBef>
                <a:spcPts val="0"/>
              </a:spcBef>
              <a:spcAft>
                <a:spcPts val="0"/>
              </a:spcAft>
              <a:buNone/>
              <a:tabLst/>
            </a:pPr>
            <a:r>
              <a:rPr lang="en-GB" sz="3200" b="0" i="0" u="none" strike="noStrike" kern="1200" dirty="0">
                <a:ln>
                  <a:noFill/>
                </a:ln>
                <a:latin typeface="DyslexicFontPublicDomain" pitchFamily="18"/>
                <a:ea typeface="Arial Unicode MS" pitchFamily="2"/>
                <a:cs typeface="Arial Unicode MS" pitchFamily="2"/>
              </a:rPr>
              <a:t> YOU CAN BE ANYTHING:</a:t>
            </a:r>
          </a:p>
          <a:p>
            <a:pPr marL="0" marR="0" lvl="0" indent="0" algn="l" rtl="0" hangingPunct="0">
              <a:lnSpc>
                <a:spcPct val="100000"/>
              </a:lnSpc>
              <a:spcBef>
                <a:spcPts val="0"/>
              </a:spcBef>
              <a:spcAft>
                <a:spcPts val="0"/>
              </a:spcAft>
              <a:buNone/>
              <a:tabLst/>
            </a:pPr>
            <a:endParaRPr lang="en-GB" sz="3200" b="0" i="0" u="none" strike="noStrike" kern="1200" dirty="0">
              <a:ln>
                <a:noFill/>
              </a:ln>
              <a:latin typeface="DyslexicFontPublicDomain" pitchFamily="18"/>
              <a:ea typeface="Arial Unicode MS" pitchFamily="2"/>
              <a:cs typeface="Arial Unicode MS" pitchFamily="2"/>
            </a:endParaRPr>
          </a:p>
        </p:txBody>
      </p:sp>
      <p:pic>
        <p:nvPicPr>
          <p:cNvPr id="5" name="">
            <a:extLst>
              <a:ext uri="{FF2B5EF4-FFF2-40B4-BE49-F238E27FC236}">
                <a16:creationId xmlns:a16="http://schemas.microsoft.com/office/drawing/2014/main" id="{75075C09-A562-2088-3BF7-0DCF42647457}"/>
              </a:ext>
            </a:extLst>
          </p:cNvPr>
          <p:cNvPicPr>
            <a:picLocks noChangeAspect="1"/>
          </p:cNvPicPr>
          <p:nvPr/>
        </p:nvPicPr>
        <p:blipFill>
          <a:blip r:embed="rId3">
            <a:lum/>
            <a:alphaModFix/>
          </a:blip>
          <a:srcRect/>
          <a:stretch>
            <a:fillRect/>
          </a:stretch>
        </p:blipFill>
        <p:spPr>
          <a:xfrm>
            <a:off x="5976000" y="4968000"/>
            <a:ext cx="3158280" cy="1890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Weekly Goal Track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1DF8A-F722-51C7-7EC3-0D1B56AD13BE}"/>
              </a:ext>
            </a:extLst>
          </p:cNvPr>
          <p:cNvSpPr txBox="1">
            <a:spLocks noGrp="1"/>
          </p:cNvSpPr>
          <p:nvPr>
            <p:ph type="title" idx="4294967295"/>
          </p:nvPr>
        </p:nvSpPr>
        <p:spPr/>
        <p:txBody>
          <a:bodyPr/>
          <a:lstStyle/>
          <a:p>
            <a:pPr lvl="0"/>
            <a:r>
              <a:rPr lang="en-US" dirty="0"/>
              <a:t>Monthly Goal Tracker</a:t>
            </a:r>
          </a:p>
        </p:txBody>
      </p:sp>
      <p:sp>
        <p:nvSpPr>
          <p:cNvPr id="3" name="Content Placeholder 2">
            <a:extLst>
              <a:ext uri="{FF2B5EF4-FFF2-40B4-BE49-F238E27FC236}">
                <a16:creationId xmlns:a16="http://schemas.microsoft.com/office/drawing/2014/main" id="{5CC88B1B-87B2-33E7-C652-2E6CCD0086BF}"/>
              </a:ext>
            </a:extLst>
          </p:cNvPr>
          <p:cNvSpPr txBox="1">
            <a:spLocks noGrp="1"/>
          </p:cNvSpPr>
          <p:nvPr>
            <p:ph type="body" idx="4294967295"/>
          </p:nvPr>
        </p:nvSpPr>
        <p:spPr/>
        <p:txBody>
          <a:bodyPr/>
          <a:lstStyle/>
          <a:p>
            <a:pPr lvl="0">
              <a:spcBef>
                <a:spcPts val="638"/>
              </a:spcBef>
              <a:buNone/>
            </a:pPr>
            <a:r>
              <a:rPr lang="en-US" sz="2000" dirty="0"/>
              <a:t>Goals: ☐ Tried my best ☐ Stayed true ☐ Practiced my goal</a:t>
            </a:r>
          </a:p>
          <a:p>
            <a:pPr lvl="0">
              <a:spcBef>
                <a:spcPts val="638"/>
              </a:spcBef>
              <a:buNone/>
            </a:pPr>
            <a:r>
              <a:rPr lang="en-US" sz="2000" dirty="0"/>
              <a:t>Personal Growth:  ☐ Tried my best ☐ Stayed true ☐ Practiced my goal</a:t>
            </a:r>
          </a:p>
          <a:p>
            <a:pPr lvl="0">
              <a:spcBef>
                <a:spcPts val="638"/>
              </a:spcBef>
              <a:buNone/>
            </a:pPr>
            <a:r>
              <a:rPr lang="en-US" sz="2000" dirty="0"/>
              <a:t>Mind and Body: ☐ Tried my best ☐ Stayed true ☐ Practiced my goal</a:t>
            </a:r>
          </a:p>
          <a:p>
            <a:pPr lvl="0">
              <a:spcBef>
                <a:spcPts val="638"/>
              </a:spcBef>
              <a:buNone/>
            </a:pPr>
            <a:r>
              <a:rPr lang="en-US" sz="2000" dirty="0"/>
              <a:t>Learning: ☐ Tried my best ☐ Stayed true ☐ Practiced my goal</a:t>
            </a:r>
          </a:p>
          <a:p>
            <a:pPr lvl="0">
              <a:spcBef>
                <a:spcPts val="638"/>
              </a:spcBef>
              <a:buNone/>
            </a:pPr>
            <a:r>
              <a:rPr lang="en-US" sz="2000" dirty="0"/>
              <a:t>Being Kind: ☐ Tried my best ☐ Stayed true ☐ Practiced my goal</a:t>
            </a:r>
          </a:p>
          <a:p>
            <a:pPr lvl="0">
              <a:spcBef>
                <a:spcPts val="638"/>
              </a:spcBef>
              <a:buNone/>
            </a:pPr>
            <a:endParaRPr lang="en-US" sz="1800" i="1" dirty="0">
              <a:latin typeface="Comic Sans MS" panose="030F0702030302020204" pitchFamily="66" charset="0"/>
            </a:endParaRPr>
          </a:p>
          <a:p>
            <a:pPr lvl="0">
              <a:spcBef>
                <a:spcPts val="638"/>
              </a:spcBef>
              <a:buNone/>
            </a:pPr>
            <a:r>
              <a:rPr lang="en-US" sz="1800" i="1" dirty="0">
                <a:latin typeface="Comic Sans MS" panose="030F0702030302020204" pitchFamily="66" charset="0"/>
              </a:rPr>
              <a:t>Note: Print this page for each month</a:t>
            </a:r>
            <a:endParaRPr lang="en-US" sz="1800" dirty="0">
              <a:latin typeface="Comic Sans MS" panose="030F0702030302020204" pitchFamily="66" charset="0"/>
            </a:endParaRPr>
          </a:p>
          <a:p>
            <a:pPr lvl="0">
              <a:spcBef>
                <a:spcPts val="638"/>
              </a:spcBef>
              <a:buNone/>
            </a:pPr>
            <a:endParaRPr lang="en-US" sz="5400" dirty="0"/>
          </a:p>
        </p:txBody>
      </p:sp>
      <p:pic>
        <p:nvPicPr>
          <p:cNvPr id="17" name="Picture 16" descr="Three darts on bullseye">
            <a:extLst>
              <a:ext uri="{FF2B5EF4-FFF2-40B4-BE49-F238E27FC236}">
                <a16:creationId xmlns:a16="http://schemas.microsoft.com/office/drawing/2014/main" id="{0A485D39-F1B8-5F4E-C224-38A465D407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1705" y="4253351"/>
            <a:ext cx="3922295" cy="26046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E5990-C973-C94C-B19E-7A0C9D38CB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9E9E6-F02F-3B50-A34B-F492A5DCCCD8}"/>
              </a:ext>
            </a:extLst>
          </p:cNvPr>
          <p:cNvSpPr txBox="1">
            <a:spLocks noGrp="1"/>
          </p:cNvSpPr>
          <p:nvPr>
            <p:ph type="title" idx="4294967295"/>
          </p:nvPr>
        </p:nvSpPr>
        <p:spPr/>
        <p:txBody>
          <a:bodyPr/>
          <a:lstStyle/>
          <a:p>
            <a:pPr lvl="0"/>
            <a:r>
              <a:rPr lang="en-US" dirty="0"/>
              <a:t>Weekly Rewards</a:t>
            </a:r>
          </a:p>
        </p:txBody>
      </p:sp>
      <p:sp>
        <p:nvSpPr>
          <p:cNvPr id="3" name="Content Placeholder 2">
            <a:extLst>
              <a:ext uri="{FF2B5EF4-FFF2-40B4-BE49-F238E27FC236}">
                <a16:creationId xmlns:a16="http://schemas.microsoft.com/office/drawing/2014/main" id="{7C6BFAA4-07C1-32A8-C75E-CF7ADB7FA936}"/>
              </a:ext>
            </a:extLst>
          </p:cNvPr>
          <p:cNvSpPr txBox="1">
            <a:spLocks noGrp="1"/>
          </p:cNvSpPr>
          <p:nvPr>
            <p:ph type="body" idx="4294967295"/>
          </p:nvPr>
        </p:nvSpPr>
        <p:spPr/>
        <p:txBody>
          <a:bodyPr/>
          <a:lstStyle/>
          <a:p>
            <a:pPr lvl="0">
              <a:spcBef>
                <a:spcPts val="638"/>
              </a:spcBef>
              <a:buNone/>
            </a:pPr>
            <a:r>
              <a:rPr lang="en-US" sz="2400" i="1" dirty="0"/>
              <a:t>Note: Print this page when you need it.</a:t>
            </a:r>
            <a:endParaRPr lang="en-US" sz="2400" dirty="0"/>
          </a:p>
          <a:p>
            <a:pPr lvl="0">
              <a:spcBef>
                <a:spcPts val="638"/>
              </a:spcBef>
              <a:buNone/>
            </a:pPr>
            <a:r>
              <a:rPr lang="en-US" sz="2400" dirty="0"/>
              <a:t>Reward yourself with a sticker:</a:t>
            </a:r>
          </a:p>
          <a:p>
            <a:pPr lvl="0">
              <a:spcBef>
                <a:spcPts val="638"/>
              </a:spcBef>
              <a:buNone/>
            </a:pPr>
            <a:r>
              <a:rPr lang="en-US" sz="5400" dirty="0"/>
              <a:t>  ⭐ 🌟 🐠 </a:t>
            </a:r>
            <a:r>
              <a:rPr lang="en-US" sz="7000" dirty="0"/>
              <a:t>🐢</a:t>
            </a:r>
          </a:p>
        </p:txBody>
      </p:sp>
      <p:pic>
        <p:nvPicPr>
          <p:cNvPr id="5" name="Picture 4" descr="Chatty cartoon bee">
            <a:extLst>
              <a:ext uri="{FF2B5EF4-FFF2-40B4-BE49-F238E27FC236}">
                <a16:creationId xmlns:a16="http://schemas.microsoft.com/office/drawing/2014/main" id="{50F16F73-41F4-E3E1-19AB-2F7F5247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687" y="4182955"/>
            <a:ext cx="1104900" cy="1414272"/>
          </a:xfrm>
          <a:prstGeom prst="rect">
            <a:avLst/>
          </a:prstGeom>
        </p:spPr>
      </p:pic>
      <p:pic>
        <p:nvPicPr>
          <p:cNvPr id="7" name="Picture 6" descr="Jump Cat">
            <a:extLst>
              <a:ext uri="{FF2B5EF4-FFF2-40B4-BE49-F238E27FC236}">
                <a16:creationId xmlns:a16="http://schemas.microsoft.com/office/drawing/2014/main" id="{99F3A425-97E8-F172-EBA5-97568D2035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11" y="4337641"/>
            <a:ext cx="1260477" cy="1260477"/>
          </a:xfrm>
          <a:prstGeom prst="rect">
            <a:avLst/>
          </a:prstGeom>
        </p:spPr>
      </p:pic>
      <p:pic>
        <p:nvPicPr>
          <p:cNvPr id="9" name="Picture 8" descr="Celebration Doggo">
            <a:extLst>
              <a:ext uri="{FF2B5EF4-FFF2-40B4-BE49-F238E27FC236}">
                <a16:creationId xmlns:a16="http://schemas.microsoft.com/office/drawing/2014/main" id="{0FCE903D-4131-4F69-07C7-D5211E78A1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5186" y="4167036"/>
            <a:ext cx="1574572" cy="1574572"/>
          </a:xfrm>
          <a:prstGeom prst="rect">
            <a:avLst/>
          </a:prstGeom>
        </p:spPr>
      </p:pic>
      <p:pic>
        <p:nvPicPr>
          <p:cNvPr id="11" name="Picture 10" descr="Fingers Crossed Handy">
            <a:extLst>
              <a:ext uri="{FF2B5EF4-FFF2-40B4-BE49-F238E27FC236}">
                <a16:creationId xmlns:a16="http://schemas.microsoft.com/office/drawing/2014/main" id="{E6C2C4DA-D41D-D77C-9C22-05AF182DA0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48875" y="2876550"/>
            <a:ext cx="1104900" cy="1104900"/>
          </a:xfrm>
          <a:prstGeom prst="rect">
            <a:avLst/>
          </a:prstGeom>
        </p:spPr>
      </p:pic>
      <p:pic>
        <p:nvPicPr>
          <p:cNvPr id="13" name="Picture 12" descr="No Worries Handy">
            <a:extLst>
              <a:ext uri="{FF2B5EF4-FFF2-40B4-BE49-F238E27FC236}">
                <a16:creationId xmlns:a16="http://schemas.microsoft.com/office/drawing/2014/main" id="{F90ACDFE-60F6-3A64-6800-7B8935F4E1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499" y="4337641"/>
            <a:ext cx="1104900" cy="1104900"/>
          </a:xfrm>
          <a:prstGeom prst="rect">
            <a:avLst/>
          </a:prstGeom>
        </p:spPr>
      </p:pic>
      <p:pic>
        <p:nvPicPr>
          <p:cNvPr id="15" name="Picture 14" descr="Hello Meow">
            <a:extLst>
              <a:ext uri="{FF2B5EF4-FFF2-40B4-BE49-F238E27FC236}">
                <a16:creationId xmlns:a16="http://schemas.microsoft.com/office/drawing/2014/main" id="{9A8B7C84-433E-960F-1C9C-09D510602D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48875" y="4492327"/>
            <a:ext cx="1104900" cy="1104900"/>
          </a:xfrm>
          <a:prstGeom prst="rect">
            <a:avLst/>
          </a:prstGeom>
        </p:spPr>
      </p:pic>
      <p:pic>
        <p:nvPicPr>
          <p:cNvPr id="6" name="Picture 5" descr="Contented smile cartoon alarm clock">
            <a:extLst>
              <a:ext uri="{FF2B5EF4-FFF2-40B4-BE49-F238E27FC236}">
                <a16:creationId xmlns:a16="http://schemas.microsoft.com/office/drawing/2014/main" id="{A10C08BA-03C0-0053-F28A-FDCF0E4066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15186" y="2718939"/>
            <a:ext cx="1420121" cy="1420121"/>
          </a:xfrm>
          <a:prstGeom prst="rect">
            <a:avLst/>
          </a:prstGeom>
        </p:spPr>
      </p:pic>
    </p:spTree>
    <p:extLst>
      <p:ext uri="{BB962C8B-B14F-4D97-AF65-F5344CB8AC3E}">
        <p14:creationId xmlns:p14="http://schemas.microsoft.com/office/powerpoint/2010/main" val="2335774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Rewards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0534-605E-870A-B4B8-9F89C852D442}"/>
              </a:ext>
            </a:extLst>
          </p:cNvPr>
          <p:cNvSpPr txBox="1">
            <a:spLocks noGrp="1"/>
          </p:cNvSpPr>
          <p:nvPr>
            <p:ph type="title" idx="4294967295"/>
          </p:nvPr>
        </p:nvSpPr>
        <p:spPr/>
        <p:txBody>
          <a:bodyPr/>
          <a:lstStyle/>
          <a:p>
            <a:pPr lvl="0" algn="l"/>
            <a:r>
              <a:rPr lang="en-US"/>
              <a:t>Rewards Page</a:t>
            </a:r>
          </a:p>
        </p:txBody>
      </p:sp>
      <p:sp>
        <p:nvSpPr>
          <p:cNvPr id="3" name="Content Placeholder 2">
            <a:extLst>
              <a:ext uri="{FF2B5EF4-FFF2-40B4-BE49-F238E27FC236}">
                <a16:creationId xmlns:a16="http://schemas.microsoft.com/office/drawing/2014/main" id="{A326F26E-09E8-7CCB-14FF-F975B350F681}"/>
              </a:ext>
            </a:extLst>
          </p:cNvPr>
          <p:cNvSpPr txBox="1">
            <a:spLocks noGrp="1"/>
          </p:cNvSpPr>
          <p:nvPr>
            <p:ph type="body" idx="4294967295"/>
          </p:nvPr>
        </p:nvSpPr>
        <p:spPr>
          <a:xfrm>
            <a:off x="457200" y="1028700"/>
            <a:ext cx="6310800" cy="4525560"/>
          </a:xfrm>
        </p:spPr>
        <p:txBody>
          <a:bodyPr/>
          <a:lstStyle/>
          <a:p>
            <a:pPr lvl="0">
              <a:buNone/>
            </a:pPr>
            <a:r>
              <a:rPr lang="en-US" dirty="0"/>
              <a:t>When I reach a goal, I reward myself with:</a:t>
            </a:r>
          </a:p>
          <a:p>
            <a:pPr lvl="0">
              <a:buNone/>
            </a:pPr>
            <a:r>
              <a:rPr lang="en-US" dirty="0"/>
              <a:t>1. _______________________</a:t>
            </a:r>
          </a:p>
          <a:p>
            <a:pPr lvl="0">
              <a:buNone/>
            </a:pPr>
            <a:r>
              <a:rPr lang="en-US" dirty="0"/>
              <a:t>2. _______________________</a:t>
            </a:r>
          </a:p>
          <a:p>
            <a:pPr lvl="0">
              <a:buNone/>
            </a:pPr>
            <a:r>
              <a:rPr lang="en-US" dirty="0"/>
              <a:t>3. _______________________</a:t>
            </a:r>
          </a:p>
          <a:p>
            <a:pPr lvl="0">
              <a:buNone/>
            </a:pPr>
            <a:r>
              <a:rPr lang="en-US" dirty="0"/>
              <a:t>4. _______________________</a:t>
            </a:r>
          </a:p>
          <a:p>
            <a:pPr lvl="0">
              <a:buNone/>
            </a:pPr>
            <a:r>
              <a:rPr lang="en-US" dirty="0"/>
              <a:t>5. _______________________</a:t>
            </a:r>
          </a:p>
        </p:txBody>
      </p:sp>
      <p:pic>
        <p:nvPicPr>
          <p:cNvPr id="4" name="">
            <a:extLst>
              <a:ext uri="{FF2B5EF4-FFF2-40B4-BE49-F238E27FC236}">
                <a16:creationId xmlns:a16="http://schemas.microsoft.com/office/drawing/2014/main" id="{201A1410-0B61-A96C-EE9D-15DF5E0B91E8}"/>
              </a:ext>
            </a:extLst>
          </p:cNvPr>
          <p:cNvPicPr>
            <a:picLocks noChangeAspect="1"/>
          </p:cNvPicPr>
          <p:nvPr/>
        </p:nvPicPr>
        <p:blipFill>
          <a:blip r:embed="rId3">
            <a:lum/>
            <a:alphaModFix/>
          </a:blip>
          <a:srcRect/>
          <a:stretch>
            <a:fillRect/>
          </a:stretch>
        </p:blipFill>
        <p:spPr>
          <a:xfrm>
            <a:off x="6480000" y="1835999"/>
            <a:ext cx="2666520" cy="504144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Reflection">
    <p:spTree>
      <p:nvGrpSpPr>
        <p:cNvPr id="1" name=""/>
        <p:cNvGrpSpPr/>
        <p:nvPr/>
      </p:nvGrpSpPr>
      <p:grpSpPr>
        <a:xfrm>
          <a:off x="0" y="0"/>
          <a:ext cx="0" cy="0"/>
          <a:chOff x="0" y="0"/>
          <a:chExt cx="0" cy="0"/>
        </a:xfrm>
      </p:grpSpPr>
      <p:pic>
        <p:nvPicPr>
          <p:cNvPr id="2" name="">
            <a:extLst>
              <a:ext uri="{FF2B5EF4-FFF2-40B4-BE49-F238E27FC236}">
                <a16:creationId xmlns:a16="http://schemas.microsoft.com/office/drawing/2014/main" id="{5C33FA06-9FDD-A7CF-39DA-59109EB0FB8A}"/>
              </a:ext>
            </a:extLst>
          </p:cNvPr>
          <p:cNvPicPr>
            <a:picLocks noChangeAspect="1"/>
          </p:cNvPicPr>
          <p:nvPr/>
        </p:nvPicPr>
        <p:blipFill>
          <a:blip r:embed="rId3">
            <a:lum/>
            <a:alphaModFix/>
          </a:blip>
          <a:srcRect/>
          <a:stretch>
            <a:fillRect/>
          </a:stretch>
        </p:blipFill>
        <p:spPr>
          <a:xfrm>
            <a:off x="5444496" y="3958389"/>
            <a:ext cx="3699504" cy="2899611"/>
          </a:xfrm>
          <a:prstGeom prst="rect">
            <a:avLst/>
          </a:prstGeom>
          <a:noFill/>
          <a:ln>
            <a:noFill/>
          </a:ln>
        </p:spPr>
      </p:pic>
      <p:sp>
        <p:nvSpPr>
          <p:cNvPr id="3" name="Title 1">
            <a:extLst>
              <a:ext uri="{FF2B5EF4-FFF2-40B4-BE49-F238E27FC236}">
                <a16:creationId xmlns:a16="http://schemas.microsoft.com/office/drawing/2014/main" id="{AD1BFD54-175C-4459-24B7-D9BD7236F98C}"/>
              </a:ext>
            </a:extLst>
          </p:cNvPr>
          <p:cNvSpPr txBox="1">
            <a:spLocks noGrp="1"/>
          </p:cNvSpPr>
          <p:nvPr>
            <p:ph type="title" idx="4294967295"/>
          </p:nvPr>
        </p:nvSpPr>
        <p:spPr/>
        <p:txBody>
          <a:bodyPr/>
          <a:lstStyle/>
          <a:p>
            <a:pPr lvl="0" algn="l"/>
            <a:r>
              <a:rPr lang="en-US" dirty="0"/>
              <a:t>Reflection</a:t>
            </a:r>
          </a:p>
        </p:txBody>
      </p:sp>
      <p:sp>
        <p:nvSpPr>
          <p:cNvPr id="4" name="Content Placeholder 2">
            <a:extLst>
              <a:ext uri="{FF2B5EF4-FFF2-40B4-BE49-F238E27FC236}">
                <a16:creationId xmlns:a16="http://schemas.microsoft.com/office/drawing/2014/main" id="{A474E957-25B5-939C-B134-7AA181066131}"/>
              </a:ext>
            </a:extLst>
          </p:cNvPr>
          <p:cNvSpPr txBox="1">
            <a:spLocks noGrp="1"/>
          </p:cNvSpPr>
          <p:nvPr>
            <p:ph type="body" idx="4294967295"/>
          </p:nvPr>
        </p:nvSpPr>
        <p:spPr>
          <a:xfrm>
            <a:off x="457200" y="1162440"/>
            <a:ext cx="8229240" cy="4525560"/>
          </a:xfrm>
        </p:spPr>
        <p:txBody>
          <a:bodyPr/>
          <a:lstStyle/>
          <a:p>
            <a:pPr lvl="0">
              <a:buNone/>
            </a:pPr>
            <a:r>
              <a:rPr lang="en-US" dirty="0"/>
              <a:t>What are you proud of so far?</a:t>
            </a:r>
          </a:p>
          <a:p>
            <a:pPr lvl="0">
              <a:buNone/>
            </a:pPr>
            <a:r>
              <a:rPr lang="en-US" dirty="0"/>
              <a:t>1. _____________________________________</a:t>
            </a:r>
          </a:p>
          <a:p>
            <a:pPr lvl="0">
              <a:buNone/>
            </a:pPr>
            <a:r>
              <a:rPr lang="en-US" dirty="0"/>
              <a:t>2. _____________________________________</a:t>
            </a:r>
          </a:p>
          <a:p>
            <a:pPr lvl="0">
              <a:buNone/>
            </a:pPr>
            <a:r>
              <a:rPr lang="en-US" dirty="0"/>
              <a:t>3. _____________________________________</a:t>
            </a:r>
          </a:p>
          <a:p>
            <a:pPr lvl="0">
              <a:buNone/>
            </a:pPr>
            <a:r>
              <a:rPr lang="en-US" dirty="0"/>
              <a:t>4. _____________________</a:t>
            </a:r>
          </a:p>
          <a:p>
            <a:pPr lvl="0">
              <a:buNone/>
            </a:pPr>
            <a:r>
              <a:rPr lang="en-US" dirty="0"/>
              <a:t>_______________________</a:t>
            </a:r>
          </a:p>
          <a:p>
            <a:pPr lvl="0">
              <a:buNone/>
            </a:pPr>
            <a:r>
              <a:rPr lang="en-US" dirty="0"/>
              <a:t>5. _____________________</a:t>
            </a:r>
          </a:p>
          <a:p>
            <a:pPr lvl="0">
              <a:buNone/>
            </a:pPr>
            <a:r>
              <a:rPr lang="en-US" dirty="0"/>
              <a:t>_______________________</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You Did 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53975-669E-1288-C590-C42309F07EB8}"/>
              </a:ext>
            </a:extLst>
          </p:cNvPr>
          <p:cNvSpPr txBox="1">
            <a:spLocks noGrp="1"/>
          </p:cNvSpPr>
          <p:nvPr>
            <p:ph type="title" idx="4294967295"/>
          </p:nvPr>
        </p:nvSpPr>
        <p:spPr>
          <a:xfrm>
            <a:off x="457200" y="58680"/>
            <a:ext cx="8229240" cy="1142640"/>
          </a:xfrm>
        </p:spPr>
        <p:txBody>
          <a:bodyPr/>
          <a:lstStyle/>
          <a:p>
            <a:pPr lvl="0"/>
            <a:r>
              <a:rPr lang="en-US"/>
              <a:t>Congratulations - You Did It!</a:t>
            </a:r>
          </a:p>
        </p:txBody>
      </p:sp>
      <p:sp>
        <p:nvSpPr>
          <p:cNvPr id="3" name="Content Placeholder 2">
            <a:extLst>
              <a:ext uri="{FF2B5EF4-FFF2-40B4-BE49-F238E27FC236}">
                <a16:creationId xmlns:a16="http://schemas.microsoft.com/office/drawing/2014/main" id="{948CCF9D-2DA0-A85D-F39B-F41ABDE9EFE2}"/>
              </a:ext>
            </a:extLst>
          </p:cNvPr>
          <p:cNvSpPr txBox="1">
            <a:spLocks noGrp="1"/>
          </p:cNvSpPr>
          <p:nvPr>
            <p:ph type="body" idx="4294967295"/>
          </p:nvPr>
        </p:nvSpPr>
        <p:spPr>
          <a:xfrm>
            <a:off x="411480" y="880200"/>
            <a:ext cx="8568000" cy="4525560"/>
          </a:xfrm>
        </p:spPr>
        <p:txBody>
          <a:bodyPr/>
          <a:lstStyle/>
          <a:p>
            <a:pPr lvl="0">
              <a:spcBef>
                <a:spcPts val="638"/>
              </a:spcBef>
              <a:buNone/>
            </a:pPr>
            <a:r>
              <a:rPr lang="en-US" sz="2000" dirty="0"/>
              <a:t> Now keep going! Progress matters more than perfection. Keep working towards your goals and adjust them as you need to. Pat your self on the back for what is done and don't beat yourself up for what is not. Just being there and trying your best is key.  </a:t>
            </a:r>
          </a:p>
          <a:p>
            <a:pPr lvl="0">
              <a:spcBef>
                <a:spcPts val="638"/>
              </a:spcBef>
              <a:buFont typeface="Arial" pitchFamily="32"/>
              <a:buChar char="•"/>
            </a:pPr>
            <a:endParaRPr lang="en-US" dirty="0"/>
          </a:p>
        </p:txBody>
      </p:sp>
      <p:pic>
        <p:nvPicPr>
          <p:cNvPr id="4" name="">
            <a:extLst>
              <a:ext uri="{FF2B5EF4-FFF2-40B4-BE49-F238E27FC236}">
                <a16:creationId xmlns:a16="http://schemas.microsoft.com/office/drawing/2014/main" id="{EEB6ACAA-3822-E38F-AE80-304BF9157AC6}"/>
              </a:ext>
            </a:extLst>
          </p:cNvPr>
          <p:cNvPicPr>
            <a:picLocks noChangeAspect="1"/>
          </p:cNvPicPr>
          <p:nvPr/>
        </p:nvPicPr>
        <p:blipFill>
          <a:blip r:embed="rId3">
            <a:lum/>
            <a:alphaModFix/>
          </a:blip>
          <a:srcRect/>
          <a:stretch>
            <a:fillRect/>
          </a:stretch>
        </p:blipFill>
        <p:spPr>
          <a:xfrm>
            <a:off x="0" y="2219039"/>
            <a:ext cx="9143640" cy="51429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18EA-F2CC-41C6-8B95-8D8085135E20}"/>
              </a:ext>
            </a:extLst>
          </p:cNvPr>
          <p:cNvSpPr txBox="1">
            <a:spLocks noGrp="1"/>
          </p:cNvSpPr>
          <p:nvPr>
            <p:ph type="title" idx="4294967295"/>
          </p:nvPr>
        </p:nvSpPr>
        <p:spPr/>
        <p:txBody>
          <a:bodyPr lIns="0" tIns="0" rIns="0" bIns="0" anchor="ctr"/>
          <a:lstStyle/>
          <a:p>
            <a:pPr algn="l"/>
            <a:endParaRPr lang="en-US" sz="1800"/>
          </a:p>
        </p:txBody>
      </p:sp>
      <p:grpSp>
        <p:nvGrpSpPr>
          <p:cNvPr id="3" name="Group 2">
            <a:extLst>
              <a:ext uri="{FF2B5EF4-FFF2-40B4-BE49-F238E27FC236}">
                <a16:creationId xmlns:a16="http://schemas.microsoft.com/office/drawing/2014/main" id="{F105278F-ABEA-3979-BE0E-E8E53012ABF6}"/>
              </a:ext>
            </a:extLst>
          </p:cNvPr>
          <p:cNvGrpSpPr/>
          <p:nvPr/>
        </p:nvGrpSpPr>
        <p:grpSpPr>
          <a:xfrm>
            <a:off x="-321840" y="18000"/>
            <a:ext cx="10221840" cy="6851159"/>
            <a:chOff x="-321840" y="18000"/>
            <a:chExt cx="10221840" cy="6851159"/>
          </a:xfrm>
        </p:grpSpPr>
        <p:pic>
          <p:nvPicPr>
            <p:cNvPr id="4" name="">
              <a:extLst>
                <a:ext uri="{FF2B5EF4-FFF2-40B4-BE49-F238E27FC236}">
                  <a16:creationId xmlns:a16="http://schemas.microsoft.com/office/drawing/2014/main" id="{0B474132-111D-26DC-284B-81D281857E46}"/>
                </a:ext>
              </a:extLst>
            </p:cNvPr>
            <p:cNvPicPr>
              <a:picLocks noChangeAspect="1"/>
            </p:cNvPicPr>
            <p:nvPr/>
          </p:nvPicPr>
          <p:blipFill>
            <a:blip r:embed="rId3">
              <a:lum/>
              <a:alphaModFix/>
            </a:blip>
            <a:srcRect/>
            <a:stretch>
              <a:fillRect/>
            </a:stretch>
          </p:blipFill>
          <p:spPr>
            <a:xfrm>
              <a:off x="-321840" y="1179720"/>
              <a:ext cx="6297840" cy="5678280"/>
            </a:xfrm>
            <a:prstGeom prst="rect">
              <a:avLst/>
            </a:prstGeom>
            <a:noFill/>
            <a:ln>
              <a:noFill/>
            </a:ln>
          </p:spPr>
        </p:pic>
        <p:sp>
          <p:nvSpPr>
            <p:cNvPr id="5" name="Freeform: Shape 4">
              <a:extLst>
                <a:ext uri="{FF2B5EF4-FFF2-40B4-BE49-F238E27FC236}">
                  <a16:creationId xmlns:a16="http://schemas.microsoft.com/office/drawing/2014/main" id="{7A05CCE6-FF73-21F9-0DEC-B98E60B682B2}"/>
                </a:ext>
              </a:extLst>
            </p:cNvPr>
            <p:cNvSpPr/>
            <p:nvPr/>
          </p:nvSpPr>
          <p:spPr>
            <a:xfrm>
              <a:off x="4320000" y="3384000"/>
              <a:ext cx="792000" cy="864000"/>
            </a:xfrm>
            <a:custGeom>
              <a:avLst>
                <a:gd name="f0" fmla="val -6771"/>
                <a:gd name="f1" fmla="val 41346"/>
              </a:avLst>
              <a:gdLst>
                <a:gd name="f2" fmla="val 21600000"/>
                <a:gd name="f3" fmla="val 10800000"/>
                <a:gd name="f4" fmla="val 5400000"/>
                <a:gd name="f5" fmla="val 180"/>
                <a:gd name="f6" fmla="val w"/>
                <a:gd name="f7" fmla="val h"/>
                <a:gd name="f8" fmla="*/ 5419351 1 1725033"/>
                <a:gd name="f9" fmla="val -2147483647"/>
                <a:gd name="f10" fmla="val 2147483647"/>
                <a:gd name="f11" fmla="min 0 21600"/>
                <a:gd name="f12" fmla="max 0 21600"/>
                <a:gd name="f13" fmla="+- 0 0 0"/>
                <a:gd name="f14" fmla="*/ f6 1 21600"/>
                <a:gd name="f15" fmla="*/ f7 1 21600"/>
                <a:gd name="f16" fmla="*/ f8 1 180"/>
                <a:gd name="f17" fmla="pin -2147483647 f0 2147483647"/>
                <a:gd name="f18" fmla="pin -2147483647 f1 2147483647"/>
                <a:gd name="f19" fmla="+- f12 0 f11"/>
                <a:gd name="f20" fmla="*/ f13 f3 1"/>
                <a:gd name="f21" fmla="+- f17 0 10800"/>
                <a:gd name="f22" fmla="+- f18 0 10800"/>
                <a:gd name="f23" fmla="*/ f17 f14 1"/>
                <a:gd name="f24" fmla="*/ f18 f15 1"/>
                <a:gd name="f25" fmla="*/ 3200 f14 1"/>
                <a:gd name="f26" fmla="*/ 18400 f14 1"/>
                <a:gd name="f27" fmla="*/ 18400 f15 1"/>
                <a:gd name="f28" fmla="*/ 3200 f15 1"/>
                <a:gd name="f29" fmla="*/ f19 1 2"/>
                <a:gd name="f30" fmla="*/ 10800 f14 1"/>
                <a:gd name="f31" fmla="*/ 0 f15 1"/>
                <a:gd name="f32" fmla="*/ f20 1 f5"/>
                <a:gd name="f33" fmla="*/ 3160 f14 1"/>
                <a:gd name="f34" fmla="*/ 3160 f15 1"/>
                <a:gd name="f35" fmla="*/ 0 f14 1"/>
                <a:gd name="f36" fmla="*/ 10800 f15 1"/>
                <a:gd name="f37" fmla="*/ 18440 f15 1"/>
                <a:gd name="f38" fmla="*/ 21600 f15 1"/>
                <a:gd name="f39" fmla="*/ 18440 f14 1"/>
                <a:gd name="f40" fmla="*/ 21600 f14 1"/>
                <a:gd name="f41" fmla="*/ f21 f21 1"/>
                <a:gd name="f42" fmla="*/ f22 f22 1"/>
                <a:gd name="f43" fmla="+- 0 0 f22"/>
                <a:gd name="f44" fmla="+- 0 0 f21"/>
                <a:gd name="f45" fmla="+- f11 f29 0"/>
                <a:gd name="f46" fmla="*/ f29 f29 1"/>
                <a:gd name="f47" fmla="+- f32 0 f4"/>
                <a:gd name="f48" fmla="+- f41 f42 0"/>
                <a:gd name="f49" fmla="at2 f43 f44"/>
                <a:gd name="f50" fmla="sqrt f48"/>
                <a:gd name="f51" fmla="+- f49 f4 0"/>
                <a:gd name="f52" fmla="+- f50 0 10800"/>
                <a:gd name="f53" fmla="*/ f51 f8 1"/>
                <a:gd name="f54" fmla="*/ f53 1 f3"/>
                <a:gd name="f55" fmla="+- 0 0 f54"/>
                <a:gd name="f56" fmla="val f55"/>
                <a:gd name="f57" fmla="*/ f56 1 f16"/>
                <a:gd name="f58" fmla="+- f57 0 10"/>
                <a:gd name="f59" fmla="+- f57 10 0"/>
                <a:gd name="f60" fmla="*/ f57 f16 1"/>
                <a:gd name="f61" fmla="+- 0 0 f60"/>
                <a:gd name="f62" fmla="*/ f58 f16 1"/>
                <a:gd name="f63" fmla="*/ f59 f16 1"/>
                <a:gd name="f64" fmla="*/ f61 f3 1"/>
                <a:gd name="f65" fmla="+- 0 0 f62"/>
                <a:gd name="f66" fmla="+- 0 0 f63"/>
                <a:gd name="f67" fmla="*/ f64 1 f8"/>
                <a:gd name="f68" fmla="*/ f65 f3 1"/>
                <a:gd name="f69" fmla="*/ f66 f3 1"/>
                <a:gd name="f70" fmla="+- f67 0 f4"/>
                <a:gd name="f71" fmla="*/ f68 1 f8"/>
                <a:gd name="f72" fmla="*/ f69 1 f8"/>
                <a:gd name="f73" fmla="sin 1 f70"/>
                <a:gd name="f74" fmla="cos 1 f70"/>
                <a:gd name="f75" fmla="+- f71 0 f4"/>
                <a:gd name="f76" fmla="+- f72 0 f4"/>
                <a:gd name="f77" fmla="+- 0 0 f73"/>
                <a:gd name="f78" fmla="+- 0 0 f74"/>
                <a:gd name="f79" fmla="sin 1 f75"/>
                <a:gd name="f80" fmla="cos 1 f75"/>
                <a:gd name="f81" fmla="sin 1 f76"/>
                <a:gd name="f82" fmla="cos 1 f76"/>
                <a:gd name="f83" fmla="*/ 10800 f77 1"/>
                <a:gd name="f84" fmla="*/ 10800 f78 1"/>
                <a:gd name="f85" fmla="+- 0 0 f79"/>
                <a:gd name="f86" fmla="+- 0 0 f80"/>
                <a:gd name="f87" fmla="+- 0 0 f81"/>
                <a:gd name="f88" fmla="+- 0 0 f82"/>
                <a:gd name="f89" fmla="+- f83 10800 0"/>
                <a:gd name="f90" fmla="+- f84 10800 0"/>
                <a:gd name="f91" fmla="*/ 10800 f85 1"/>
                <a:gd name="f92" fmla="*/ 10800 f86 1"/>
                <a:gd name="f93" fmla="*/ 10800 f87 1"/>
                <a:gd name="f94" fmla="*/ 10800 f88 1"/>
                <a:gd name="f95" fmla="?: f52 f17 f89"/>
                <a:gd name="f96" fmla="?: f52 f18 f90"/>
                <a:gd name="f97" fmla="+- f91 10800 0"/>
                <a:gd name="f98" fmla="+- f92 10800 0"/>
                <a:gd name="f99" fmla="+- f93 10800 0"/>
                <a:gd name="f100" fmla="+- f94 10800 0"/>
                <a:gd name="f101" fmla="+- f99 0 f45"/>
                <a:gd name="f102" fmla="+- f100 0 f45"/>
                <a:gd name="f103" fmla="+- f97 0 f45"/>
                <a:gd name="f104" fmla="+- f98 0 f45"/>
                <a:gd name="f105" fmla="*/ f95 f14 1"/>
                <a:gd name="f106" fmla="*/ f96 f15 1"/>
                <a:gd name="f107" fmla="at2 f101 f102"/>
                <a:gd name="f108" fmla="at2 f103 f104"/>
                <a:gd name="f109" fmla="+- f107 f4 0"/>
                <a:gd name="f110" fmla="+- f108 f4 0"/>
                <a:gd name="f111" fmla="*/ f109 f8 1"/>
                <a:gd name="f112" fmla="*/ f110 f8 1"/>
                <a:gd name="f113" fmla="*/ f111 1 f3"/>
                <a:gd name="f114" fmla="*/ f112 1 f3"/>
                <a:gd name="f115" fmla="+- 0 0 f113"/>
                <a:gd name="f116" fmla="+- 0 0 f114"/>
                <a:gd name="f117" fmla="+- 0 0 f115"/>
                <a:gd name="f118" fmla="+- 0 0 f116"/>
                <a:gd name="f119" fmla="*/ f117 f3 1"/>
                <a:gd name="f120" fmla="*/ f118 f3 1"/>
                <a:gd name="f121" fmla="*/ f119 1 f8"/>
                <a:gd name="f122" fmla="*/ f120 1 f8"/>
                <a:gd name="f123" fmla="+- f121 0 f4"/>
                <a:gd name="f124" fmla="+- f122 0 f4"/>
                <a:gd name="f125" fmla="cos 1 f123"/>
                <a:gd name="f126" fmla="sin 1 f123"/>
                <a:gd name="f127" fmla="+- f124 0 f123"/>
                <a:gd name="f128" fmla="+- 0 0 f125"/>
                <a:gd name="f129" fmla="+- 0 0 f126"/>
                <a:gd name="f130" fmla="+- f127 f2 0"/>
                <a:gd name="f131" fmla="*/ f29 f128 1"/>
                <a:gd name="f132" fmla="*/ f29 f129 1"/>
                <a:gd name="f133" fmla="?: f127 f127 f130"/>
                <a:gd name="f134" fmla="*/ f131 f131 1"/>
                <a:gd name="f135" fmla="*/ f132 f132 1"/>
                <a:gd name="f136" fmla="+- f134 f135 0"/>
                <a:gd name="f137" fmla="sqrt f136"/>
                <a:gd name="f138" fmla="*/ f46 1 f137"/>
                <a:gd name="f139" fmla="*/ f128 f138 1"/>
                <a:gd name="f140" fmla="*/ f129 f138 1"/>
                <a:gd name="f141" fmla="+- f45 0 f139"/>
                <a:gd name="f142" fmla="+- f45 0 f140"/>
              </a:gdLst>
              <a:ahLst>
                <a:ahXY gdRefX="f0" minX="f9" maxX="f10" gdRefY="f1" minY="f9" maxY="f10">
                  <a:pos x="f23" y="f24"/>
                </a:ahXY>
              </a:ahLst>
              <a:cxnLst>
                <a:cxn ang="3cd4">
                  <a:pos x="hc" y="t"/>
                </a:cxn>
                <a:cxn ang="0">
                  <a:pos x="r" y="vc"/>
                </a:cxn>
                <a:cxn ang="cd4">
                  <a:pos x="hc" y="b"/>
                </a:cxn>
                <a:cxn ang="cd2">
                  <a:pos x="l" y="vc"/>
                </a:cxn>
                <a:cxn ang="f47">
                  <a:pos x="f30" y="f31"/>
                </a:cxn>
                <a:cxn ang="f47">
                  <a:pos x="f33" y="f34"/>
                </a:cxn>
                <a:cxn ang="f47">
                  <a:pos x="f35" y="f36"/>
                </a:cxn>
                <a:cxn ang="f47">
                  <a:pos x="f33" y="f37"/>
                </a:cxn>
                <a:cxn ang="f47">
                  <a:pos x="f30" y="f38"/>
                </a:cxn>
                <a:cxn ang="f47">
                  <a:pos x="f39" y="f37"/>
                </a:cxn>
                <a:cxn ang="f47">
                  <a:pos x="f40" y="f36"/>
                </a:cxn>
                <a:cxn ang="f47">
                  <a:pos x="f39" y="f34"/>
                </a:cxn>
                <a:cxn ang="f47">
                  <a:pos x="f105" y="f106"/>
                </a:cxn>
              </a:cxnLst>
              <a:rect l="f25" t="f28" r="f26" b="f27"/>
              <a:pathLst>
                <a:path w="21600" h="21600">
                  <a:moveTo>
                    <a:pt x="f141" y="f142"/>
                  </a:moveTo>
                  <a:arcTo wR="f29" hR="f29" stAng="f123" swAng="f133"/>
                  <a:lnTo>
                    <a:pt x="f95" y="f96"/>
                  </a:lnTo>
                  <a:close/>
                </a:path>
              </a:pathLst>
            </a:custGeom>
            <a:solidFill>
              <a:srgbClr val="FFFFFF"/>
            </a:solidFill>
            <a:ln w="0">
              <a:solidFill>
                <a:srgbClr val="808080"/>
              </a:solid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grpSp>
          <p:nvGrpSpPr>
            <p:cNvPr id="6" name="Group 5">
              <a:extLst>
                <a:ext uri="{FF2B5EF4-FFF2-40B4-BE49-F238E27FC236}">
                  <a16:creationId xmlns:a16="http://schemas.microsoft.com/office/drawing/2014/main" id="{3339F264-8185-4ECF-7AF8-6B6D773F67E9}"/>
                </a:ext>
              </a:extLst>
            </p:cNvPr>
            <p:cNvGrpSpPr/>
            <p:nvPr/>
          </p:nvGrpSpPr>
          <p:grpSpPr>
            <a:xfrm>
              <a:off x="-144000" y="18000"/>
              <a:ext cx="10044000" cy="6851159"/>
              <a:chOff x="-144000" y="18000"/>
              <a:chExt cx="10044000" cy="6851159"/>
            </a:xfrm>
          </p:grpSpPr>
          <p:sp>
            <p:nvSpPr>
              <p:cNvPr id="7" name="Rectangle 6">
                <a:extLst>
                  <a:ext uri="{FF2B5EF4-FFF2-40B4-BE49-F238E27FC236}">
                    <a16:creationId xmlns:a16="http://schemas.microsoft.com/office/drawing/2014/main" id="{81E45CEA-AB04-46CA-9723-46CE21037701}"/>
                  </a:ext>
                </a:extLst>
              </p:cNvPr>
              <p:cNvSpPr/>
              <p:nvPr/>
            </p:nvSpPr>
            <p:spPr>
              <a:xfrm>
                <a:off x="5292000" y="1062000"/>
                <a:ext cx="3852000" cy="2951999"/>
              </a:xfrm>
              <a:prstGeom prst="rect">
                <a:avLst/>
              </a:prstGeom>
              <a:solidFill>
                <a:srgbClr val="006699"/>
              </a:solidFill>
              <a:ln w="0">
                <a:solidFill>
                  <a:srgbClr val="80808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2000" b="1" i="0" u="none" strike="noStrike" kern="1200" dirty="0">
                    <a:ln>
                      <a:noFill/>
                    </a:ln>
                    <a:solidFill>
                      <a:srgbClr val="FFFF00"/>
                    </a:solidFill>
                    <a:latin typeface="HelloBigSky" pitchFamily="18"/>
                    <a:ea typeface="Arial Unicode MS" pitchFamily="2"/>
                    <a:cs typeface="Arial Unicode MS" pitchFamily="2"/>
                    <a:hlinkClick r:id="rId4">
                      <a:extLst>
                        <a:ext uri="{A12FA001-AC4F-418D-AE19-62706E023703}">
                          <ahyp:hlinkClr xmlns:ahyp="http://schemas.microsoft.com/office/drawing/2018/hyperlinkcolor" val="tx"/>
                        </a:ext>
                      </a:extLst>
                    </a:hlinkClick>
                  </a:rPr>
                  <a:t>https://www.freekidsbooks.org</a:t>
                </a:r>
              </a:p>
              <a:p>
                <a:pPr marL="0" marR="0" lvl="0" indent="0" algn="ctr" rtl="0" hangingPunct="0">
                  <a:lnSpc>
                    <a:spcPct val="100000"/>
                  </a:lnSpc>
                  <a:spcBef>
                    <a:spcPts val="0"/>
                  </a:spcBef>
                  <a:spcAft>
                    <a:spcPts val="0"/>
                  </a:spcAft>
                  <a:buNone/>
                  <a:tabLst/>
                </a:pPr>
                <a:r>
                  <a:rPr lang="en-GB" sz="2800" b="0" i="0" u="none" strike="noStrike" kern="1200" dirty="0">
                    <a:ln>
                      <a:noFill/>
                    </a:ln>
                    <a:solidFill>
                      <a:srgbClr val="FFFFFF"/>
                    </a:solidFill>
                    <a:latin typeface="HelloBigSky" pitchFamily="18"/>
                    <a:ea typeface="Arial Unicode MS" pitchFamily="2"/>
                    <a:cs typeface="Arial Unicode MS" pitchFamily="2"/>
                  </a:rPr>
                  <a:t>Simply</a:t>
                </a:r>
                <a:r>
                  <a:rPr lang="en-GB" sz="1800" b="0" i="0" u="none" strike="noStrike" kern="1200" dirty="0">
                    <a:ln>
                      <a:noFill/>
                    </a:ln>
                    <a:solidFill>
                      <a:srgbClr val="FFFFFF"/>
                    </a:solidFill>
                    <a:latin typeface="Bradley Hand" pitchFamily="18"/>
                    <a:ea typeface="Arial Unicode MS" pitchFamily="2"/>
                    <a:cs typeface="Arial Unicode MS" pitchFamily="2"/>
                  </a:rPr>
                  <a:t> great free books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FFFFFF"/>
                    </a:solidFill>
                    <a:latin typeface="Chalkboard" pitchFamily="18"/>
                    <a:ea typeface="Arial Unicode MS" pitchFamily="2"/>
                    <a:cs typeface="Arial Unicode MS" pitchFamily="2"/>
                  </a:rPr>
                  <a:t>Preschool, early grades, picture books, learning to read,</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FFFFFF"/>
                    </a:solidFill>
                    <a:latin typeface="Chalkboard" pitchFamily="18"/>
                    <a:ea typeface="Arial Unicode MS" pitchFamily="2"/>
                    <a:cs typeface="Arial Unicode MS" pitchFamily="2"/>
                  </a:rPr>
                  <a:t>early chapter books, middle grade, young adult,</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FFFFFF"/>
                    </a:solidFill>
                    <a:latin typeface="Chalkboard" pitchFamily="18"/>
                    <a:ea typeface="Arial Unicode MS" pitchFamily="2"/>
                    <a:cs typeface="Arial Unicode MS" pitchFamily="2"/>
                  </a:rPr>
                  <a:t>Pratham, Book Dash, Mustardseed,</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FFFFFF"/>
                    </a:solidFill>
                    <a:latin typeface="Chalkboard" pitchFamily="18"/>
                    <a:ea typeface="Arial Unicode MS" pitchFamily="2"/>
                    <a:cs typeface="Arial Unicode MS" pitchFamily="2"/>
                  </a:rPr>
                  <a:t>Open Equal Free, and many more!  </a:t>
                </a:r>
              </a:p>
              <a:p>
                <a:pPr marL="0" marR="0" lvl="0" indent="0" algn="ctr" rtl="0" hangingPunct="0">
                  <a:lnSpc>
                    <a:spcPct val="100000"/>
                  </a:lnSpc>
                  <a:spcBef>
                    <a:spcPts val="0"/>
                  </a:spcBef>
                  <a:spcAft>
                    <a:spcPts val="0"/>
                  </a:spcAft>
                  <a:buNone/>
                  <a:tabLst/>
                </a:pPr>
                <a:r>
                  <a:rPr lang="en-GB" sz="1800" b="1" i="1" u="none" strike="noStrike" kern="1200" dirty="0">
                    <a:ln>
                      <a:noFill/>
                    </a:ln>
                    <a:solidFill>
                      <a:srgbClr val="00CC33"/>
                    </a:solidFill>
                    <a:latin typeface="Arial" pitchFamily="18"/>
                    <a:ea typeface="Arial Unicode MS" pitchFamily="2"/>
                    <a:cs typeface="Arial Unicode MS" pitchFamily="2"/>
                  </a:rPr>
                  <a:t>Always Free – Always will be!</a:t>
                </a:r>
              </a:p>
              <a:p>
                <a:pPr marL="0" marR="0" lvl="0" indent="0" algn="ctr" rtl="0" hangingPunct="0">
                  <a:lnSpc>
                    <a:spcPct val="100000"/>
                  </a:lnSpc>
                  <a:spcBef>
                    <a:spcPts val="0"/>
                  </a:spcBef>
                  <a:spcAft>
                    <a:spcPts val="0"/>
                  </a:spcAft>
                  <a:buNone/>
                  <a:tabLst/>
                </a:pPr>
                <a:endParaRPr lang="en-GB" sz="1800" b="1" i="1" u="none" strike="noStrike" kern="1200" dirty="0">
                  <a:ln>
                    <a:noFill/>
                  </a:ln>
                  <a:solidFill>
                    <a:srgbClr val="00CC33"/>
                  </a:solidFill>
                  <a:latin typeface="Arial" pitchFamily="18"/>
                  <a:ea typeface="Arial Unicode MS" pitchFamily="2"/>
                  <a:cs typeface="Arial Unicode MS" pitchFamily="2"/>
                </a:endParaRPr>
              </a:p>
              <a:p>
                <a:pPr marL="0" marR="0" lvl="0" indent="0" algn="ctr" rtl="0" hangingPunct="0">
                  <a:lnSpc>
                    <a:spcPct val="100000"/>
                  </a:lnSpc>
                  <a:spcBef>
                    <a:spcPts val="0"/>
                  </a:spcBef>
                  <a:spcAft>
                    <a:spcPts val="0"/>
                  </a:spcAft>
                  <a:buNone/>
                  <a:tabLst/>
                </a:pPr>
                <a:endParaRPr lang="en-GB" sz="1800" b="1" i="1" u="none" strike="noStrike" kern="1200" dirty="0">
                  <a:ln>
                    <a:noFill/>
                  </a:ln>
                  <a:solidFill>
                    <a:srgbClr val="00CC33"/>
                  </a:solidFill>
                  <a:latin typeface="Arial" pitchFamily="18"/>
                  <a:ea typeface="Arial Unicode MS" pitchFamily="2"/>
                  <a:cs typeface="Arial Unicode MS" pitchFamily="2"/>
                </a:endParaRPr>
              </a:p>
            </p:txBody>
          </p:sp>
          <p:sp>
            <p:nvSpPr>
              <p:cNvPr id="8" name="TextBox 7">
                <a:extLst>
                  <a:ext uri="{FF2B5EF4-FFF2-40B4-BE49-F238E27FC236}">
                    <a16:creationId xmlns:a16="http://schemas.microsoft.com/office/drawing/2014/main" id="{7061E4F5-1F9F-3D63-E6A5-E010C13AA001}"/>
                  </a:ext>
                </a:extLst>
              </p:cNvPr>
              <p:cNvSpPr txBox="1"/>
              <p:nvPr/>
            </p:nvSpPr>
            <p:spPr>
              <a:xfrm>
                <a:off x="-72000" y="18000"/>
                <a:ext cx="9972000" cy="1187640"/>
              </a:xfrm>
              <a:prstGeom prst="rect">
                <a:avLst/>
              </a:prstGeom>
              <a:solidFill>
                <a:srgbClr val="660066"/>
              </a:solidFill>
              <a:ln w="0">
                <a:solidFill>
                  <a:srgbClr val="000000"/>
                </a:solidFill>
                <a:prstDash val="solid"/>
              </a:ln>
            </p:spPr>
            <p:txBody>
              <a:bodyPr vert="horz" wrap="none" lIns="90000" tIns="45000" rIns="90000" bIns="45000" anchorCtr="0" compatLnSpc="0"/>
              <a:lstStyle/>
              <a:p>
                <a:pPr marL="0" marR="0" lvl="0" indent="0" algn="ctr" rtl="0" hangingPunct="0">
                  <a:lnSpc>
                    <a:spcPct val="100000"/>
                  </a:lnSpc>
                  <a:spcBef>
                    <a:spcPts val="0"/>
                  </a:spcBef>
                  <a:spcAft>
                    <a:spcPts val="0"/>
                  </a:spcAft>
                  <a:buNone/>
                  <a:tabLst/>
                </a:pPr>
                <a:endParaRPr lang="en-GB" sz="800" b="0" i="0" u="none" strike="noStrike" kern="1200">
                  <a:ln>
                    <a:noFill/>
                  </a:ln>
                  <a:solidFill>
                    <a:srgbClr val="FFFFFF"/>
                  </a:solidFill>
                  <a:latin typeface="Arial" pitchFamily="18"/>
                  <a:ea typeface="Arial Unicode MS" pitchFamily="2"/>
                  <a:cs typeface="Arial Unicode MS" pitchFamily="2"/>
                </a:endParaRPr>
              </a:p>
              <a:p>
                <a:pPr marL="0" marR="0" lvl="0" indent="0" algn="ctr" rtl="0" hangingPunct="0">
                  <a:lnSpc>
                    <a:spcPct val="100000"/>
                  </a:lnSpc>
                  <a:spcBef>
                    <a:spcPts val="0"/>
                  </a:spcBef>
                  <a:spcAft>
                    <a:spcPts val="0"/>
                  </a:spcAft>
                  <a:buNone/>
                  <a:tabLst/>
                </a:pPr>
                <a:r>
                  <a:rPr lang="en-GB" sz="1200" b="0" i="0" u="none" strike="noStrike" kern="1200">
                    <a:ln>
                      <a:noFill/>
                    </a:ln>
                    <a:solidFill>
                      <a:srgbClr val="FFFFFF"/>
                    </a:solidFill>
                    <a:latin typeface="Arial" pitchFamily="18"/>
                    <a:ea typeface="Arial Unicode MS" pitchFamily="2"/>
                    <a:cs typeface="Arial Unicode MS" pitchFamily="2"/>
                  </a:rPr>
                  <a:t>This book is shared online by Free Kids Books at </a:t>
                </a:r>
                <a:r>
                  <a:rPr lang="en-GB" sz="1200" b="0" i="0" u="none" strike="noStrike" kern="1200">
                    <a:ln>
                      <a:noFill/>
                    </a:ln>
                    <a:solidFill>
                      <a:srgbClr val="FFFFFF"/>
                    </a:solidFill>
                    <a:latin typeface="Arial" pitchFamily="18"/>
                    <a:ea typeface="Arial Unicode MS" pitchFamily="2"/>
                    <a:cs typeface="Arial Unicode MS" pitchFamily="2"/>
                    <a:hlinkClick r:id="rId4">
                      <a:extLst>
                        <a:ext uri="{A12FA001-AC4F-418D-AE19-62706E023703}">
                          <ahyp:hlinkClr xmlns:ahyp="http://schemas.microsoft.com/office/drawing/2018/hyperlinkcolor" val="tx"/>
                        </a:ext>
                      </a:extLst>
                    </a:hlinkClick>
                  </a:rPr>
                  <a:t>https://www.freekidsbooks.org</a:t>
                </a:r>
                <a:r>
                  <a:rPr lang="en-GB" sz="1200" b="0" i="0" u="none" strike="noStrike" kern="1200">
                    <a:ln>
                      <a:noFill/>
                    </a:ln>
                    <a:solidFill>
                      <a:srgbClr val="FFFFFF"/>
                    </a:solidFill>
                    <a:latin typeface="Arial" pitchFamily="18"/>
                    <a:ea typeface="Arial Unicode MS" pitchFamily="2"/>
                    <a:cs typeface="Arial Unicode MS" pitchFamily="2"/>
                  </a:rPr>
                  <a:t>  </a:t>
                </a:r>
              </a:p>
              <a:p>
                <a:pPr marL="0" marR="0" lvl="0" indent="0" algn="ctr" rtl="0" hangingPunct="0">
                  <a:lnSpc>
                    <a:spcPct val="100000"/>
                  </a:lnSpc>
                  <a:spcBef>
                    <a:spcPts val="0"/>
                  </a:spcBef>
                  <a:spcAft>
                    <a:spcPts val="0"/>
                  </a:spcAft>
                  <a:buNone/>
                  <a:tabLst/>
                </a:pPr>
                <a:r>
                  <a:rPr lang="en-GB" sz="1200" b="0" i="0" u="none" strike="noStrike" kern="1200">
                    <a:ln>
                      <a:noFill/>
                    </a:ln>
                    <a:solidFill>
                      <a:srgbClr val="FFFFFF"/>
                    </a:solidFill>
                    <a:latin typeface="Arial" pitchFamily="18"/>
                    <a:ea typeface="Arial Unicode MS" pitchFamily="2"/>
                    <a:cs typeface="Arial Unicode MS" pitchFamily="2"/>
                  </a:rPr>
                  <a:t>in terms of the creative commons license provided by the publisher or author.</a:t>
                </a:r>
              </a:p>
              <a:p>
                <a:pPr marL="0" marR="0" lvl="0" indent="0" algn="ctr" rtl="0" hangingPunct="0">
                  <a:lnSpc>
                    <a:spcPct val="100000"/>
                  </a:lnSpc>
                  <a:spcBef>
                    <a:spcPts val="0"/>
                  </a:spcBef>
                  <a:spcAft>
                    <a:spcPts val="0"/>
                  </a:spcAft>
                  <a:buNone/>
                  <a:tabLst/>
                </a:pPr>
                <a:r>
                  <a:rPr lang="en-GB" sz="3200" b="0" i="0" u="none" strike="noStrike" kern="1200">
                    <a:ln>
                      <a:noFill/>
                    </a:ln>
                    <a:solidFill>
                      <a:srgbClr val="FFFFFF"/>
                    </a:solidFill>
                    <a:latin typeface="Bradley Hand" pitchFamily="66"/>
                    <a:ea typeface="Arial Unicode MS" pitchFamily="2"/>
                    <a:cs typeface="Arial Unicode MS" pitchFamily="2"/>
                  </a:rPr>
                  <a:t>          Want to find more books like this?</a:t>
                </a:r>
              </a:p>
            </p:txBody>
          </p:sp>
          <p:sp>
            <p:nvSpPr>
              <p:cNvPr id="9" name="TextBox 8">
                <a:extLst>
                  <a:ext uri="{FF2B5EF4-FFF2-40B4-BE49-F238E27FC236}">
                    <a16:creationId xmlns:a16="http://schemas.microsoft.com/office/drawing/2014/main" id="{F69040A3-50E5-C361-0350-9EF3EF28F73A}"/>
                  </a:ext>
                </a:extLst>
              </p:cNvPr>
              <p:cNvSpPr txBox="1"/>
              <p:nvPr/>
            </p:nvSpPr>
            <p:spPr>
              <a:xfrm>
                <a:off x="5292000" y="3366000"/>
                <a:ext cx="3852000" cy="3503159"/>
              </a:xfrm>
              <a:prstGeom prst="rect">
                <a:avLst/>
              </a:prstGeom>
              <a:solidFill>
                <a:srgbClr val="FFFFFF"/>
              </a:solidFill>
              <a:ln w="0">
                <a:solidFill>
                  <a:srgbClr val="000000"/>
                </a:solidFill>
                <a:prstDash val="solid"/>
              </a:ln>
            </p:spPr>
            <p:txBody>
              <a:bodyPr vert="horz" wrap="none" lIns="90000" tIns="45000" rIns="90000" bIns="45000" anchorCtr="0" compatLnSpc="0"/>
              <a:lstStyle/>
              <a:p>
                <a:pPr marL="0" marR="0" lvl="0" indent="0" algn="ctr" rtl="0" hangingPunct="0">
                  <a:lnSpc>
                    <a:spcPct val="100000"/>
                  </a:lnSpc>
                  <a:spcBef>
                    <a:spcPts val="0"/>
                  </a:spcBef>
                  <a:spcAft>
                    <a:spcPts val="0"/>
                  </a:spcAft>
                  <a:buNone/>
                  <a:tabLst/>
                </a:pPr>
                <a:r>
                  <a:rPr lang="en-GB" sz="1200" b="1" i="0" u="none" strike="noStrike" kern="1200" dirty="0">
                    <a:ln>
                      <a:noFill/>
                    </a:ln>
                    <a:latin typeface="Arial" pitchFamily="34"/>
                    <a:ea typeface="Arial Unicode MS" pitchFamily="2"/>
                    <a:cs typeface="Arial Unicode MS" pitchFamily="2"/>
                  </a:rPr>
                  <a:t>Legal Note/Copyright: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This book is in </a:t>
                </a:r>
                <a:r>
                  <a:rPr lang="en-GB" sz="1200" b="1" i="0" u="none" strike="noStrike" kern="1200" dirty="0">
                    <a:ln>
                      <a:noFill/>
                    </a:ln>
                    <a:solidFill>
                      <a:srgbClr val="000000"/>
                    </a:solidFill>
                    <a:latin typeface="Arial" pitchFamily="34"/>
                    <a:ea typeface="Arial Unicode MS" pitchFamily="2"/>
                    <a:cs typeface="Arial Unicode MS" pitchFamily="2"/>
                  </a:rPr>
                  <a:t>PUBLIC DOMAIN </a:t>
                </a:r>
                <a:r>
                  <a:rPr lang="en-GB" sz="1200" b="0" i="0" u="none" strike="noStrike" kern="1200" dirty="0">
                    <a:ln>
                      <a:noFill/>
                    </a:ln>
                    <a:solidFill>
                      <a:srgbClr val="000000"/>
                    </a:solidFill>
                    <a:latin typeface="Arial" pitchFamily="34"/>
                    <a:ea typeface="Arial Unicode MS" pitchFamily="2"/>
                    <a:cs typeface="Arial Unicode MS" pitchFamily="2"/>
                  </a:rPr>
                  <a:t>-YAY!!!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That means you can reuse it in pretty much any way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you wish. We greatly appreciate if  you credit to us as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a source by including a link to our site,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hlinkClick r:id="rId4">
                      <a:extLst>
                        <a:ext uri="{A12FA001-AC4F-418D-AE19-62706E023703}">
                          <ahyp:hlinkClr xmlns:ahyp="http://schemas.microsoft.com/office/drawing/2018/hyperlinkcolor" val="tx"/>
                        </a:ext>
                      </a:extLst>
                    </a:hlinkClick>
                  </a:rPr>
                  <a:t>https://www.freekidsbooks.org</a:t>
                </a:r>
                <a:r>
                  <a:rPr lang="en-GB" sz="1200" b="0" i="0" u="none" strike="noStrike" kern="1200" dirty="0">
                    <a:ln>
                      <a:noFill/>
                    </a:ln>
                    <a:solidFill>
                      <a:srgbClr val="000000"/>
                    </a:solidFill>
                    <a:latin typeface="Arial" pitchFamily="34"/>
                    <a:ea typeface="Arial Unicode MS" pitchFamily="2"/>
                    <a:cs typeface="Arial Unicode MS" pitchFamily="2"/>
                  </a:rPr>
                  <a:t>,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on your post or end product, or simply leave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this page in tact, so more people can enjoy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great free books, but it is not mandatory.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Please reach out and contact us: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hlinkClick r:id="rId5">
                      <a:extLst>
                        <a:ext uri="{A12FA001-AC4F-418D-AE19-62706E023703}">
                          <ahyp:hlinkClr xmlns:ahyp="http://schemas.microsoft.com/office/drawing/2018/hyperlinkcolor" val="tx"/>
                        </a:ext>
                      </a:extLst>
                    </a:hlinkClick>
                  </a:rPr>
                  <a:t>https://www.freekidsbooks.org/about</a:t>
                </a:r>
                <a:r>
                  <a:rPr lang="en-GB" sz="1200" b="0" i="0" u="none" strike="noStrike" kern="1200" dirty="0">
                    <a:ln>
                      <a:noFill/>
                    </a:ln>
                    <a:solidFill>
                      <a:srgbClr val="000000"/>
                    </a:solidFill>
                    <a:latin typeface="Arial" pitchFamily="34"/>
                    <a:ea typeface="Arial Unicode MS" pitchFamily="2"/>
                    <a:cs typeface="Arial Unicode MS" pitchFamily="2"/>
                  </a:rPr>
                  <a:t>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if you want more information, </a:t>
                </a:r>
                <a:r>
                  <a:rPr lang="en-GB" sz="1200" b="0" i="0" u="none" strike="noStrike" kern="1200" dirty="0" err="1">
                    <a:ln>
                      <a:noFill/>
                    </a:ln>
                    <a:solidFill>
                      <a:srgbClr val="000000"/>
                    </a:solidFill>
                    <a:latin typeface="Arial" pitchFamily="34"/>
                    <a:ea typeface="Arial Unicode MS" pitchFamily="2"/>
                    <a:cs typeface="Arial Unicode MS" pitchFamily="2"/>
                  </a:rPr>
                  <a:t>advice,you</a:t>
                </a:r>
                <a:r>
                  <a:rPr lang="en-GB" sz="1200" b="0" i="0" u="none" strike="noStrike" kern="1200" dirty="0">
                    <a:ln>
                      <a:noFill/>
                    </a:ln>
                    <a:solidFill>
                      <a:srgbClr val="000000"/>
                    </a:solidFill>
                    <a:latin typeface="Arial" pitchFamily="34"/>
                    <a:ea typeface="Arial Unicode MS" pitchFamily="2"/>
                    <a:cs typeface="Arial Unicode MS" pitchFamily="2"/>
                  </a:rPr>
                  <a:t> want to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share your project with us, so we can help with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promotion, or you want to help in any way. </a:t>
                </a:r>
              </a:p>
              <a:p>
                <a:pPr marL="0" marR="0" lvl="0" indent="0" algn="ctr" rtl="0" hangingPunct="0">
                  <a:lnSpc>
                    <a:spcPct val="100000"/>
                  </a:lnSpc>
                  <a:spcBef>
                    <a:spcPts val="0"/>
                  </a:spcBef>
                  <a:spcAft>
                    <a:spcPts val="0"/>
                  </a:spcAft>
                  <a:buNone/>
                  <a:tabLst/>
                </a:pPr>
                <a:r>
                  <a:rPr lang="en-GB" sz="1200" b="0" i="0" u="none" strike="noStrike" kern="1200" dirty="0">
                    <a:ln>
                      <a:noFill/>
                    </a:ln>
                    <a:solidFill>
                      <a:srgbClr val="000000"/>
                    </a:solidFill>
                    <a:latin typeface="Arial" pitchFamily="34"/>
                    <a:ea typeface="Arial Unicode MS" pitchFamily="2"/>
                    <a:cs typeface="Arial Unicode MS" pitchFamily="2"/>
                  </a:rPr>
                  <a:t>Please, enjoy this, and our many more free kids books!</a:t>
                </a:r>
              </a:p>
              <a:p>
                <a:pPr marL="0" marR="0" lvl="0" indent="0" algn="ctr" rtl="0" hangingPunct="0">
                  <a:lnSpc>
                    <a:spcPct val="100000"/>
                  </a:lnSpc>
                  <a:spcBef>
                    <a:spcPts val="0"/>
                  </a:spcBef>
                  <a:spcAft>
                    <a:spcPts val="0"/>
                  </a:spcAft>
                  <a:buNone/>
                  <a:tabLst/>
                </a:pPr>
                <a:endParaRPr lang="en-GB" sz="1200" b="0" i="0" u="none" strike="noStrike" kern="1200" dirty="0">
                  <a:ln>
                    <a:noFill/>
                  </a:ln>
                  <a:solidFill>
                    <a:srgbClr val="000000"/>
                  </a:solidFill>
                  <a:latin typeface="Arial" pitchFamily="34"/>
                  <a:ea typeface="Arial Unicode MS" pitchFamily="2"/>
                  <a:cs typeface="Arial Unicode MS" pitchFamily="2"/>
                </a:endParaRPr>
              </a:p>
              <a:p>
                <a:pPr marL="0" marR="0" lvl="0" indent="0" algn="ctr" rtl="0" hangingPunct="0">
                  <a:lnSpc>
                    <a:spcPct val="100000"/>
                  </a:lnSpc>
                  <a:spcBef>
                    <a:spcPts val="0"/>
                  </a:spcBef>
                  <a:spcAft>
                    <a:spcPts val="0"/>
                  </a:spcAft>
                  <a:buNone/>
                  <a:tabLst/>
                </a:pPr>
                <a:r>
                  <a:rPr lang="en-GB" sz="1200" b="0" i="1" u="none" strike="noStrike" kern="1200" dirty="0">
                    <a:ln>
                      <a:noFill/>
                    </a:ln>
                    <a:latin typeface="Arial" pitchFamily="34"/>
                    <a:ea typeface="Arial Unicode MS" pitchFamily="2"/>
                    <a:cs typeface="Arial Unicode MS" pitchFamily="2"/>
                  </a:rPr>
                  <a:t>This page is added for identification and copyright </a:t>
                </a:r>
              </a:p>
              <a:p>
                <a:pPr marL="0" marR="0" lvl="0" indent="0" algn="ctr" rtl="0" hangingPunct="0">
                  <a:lnSpc>
                    <a:spcPct val="100000"/>
                  </a:lnSpc>
                  <a:spcBef>
                    <a:spcPts val="0"/>
                  </a:spcBef>
                  <a:spcAft>
                    <a:spcPts val="0"/>
                  </a:spcAft>
                  <a:buNone/>
                  <a:tabLst/>
                </a:pPr>
                <a:r>
                  <a:rPr lang="en-GB" sz="1200" b="0" i="1" u="none" strike="noStrike" kern="1200" dirty="0">
                    <a:ln>
                      <a:noFill/>
                    </a:ln>
                    <a:latin typeface="Arial" pitchFamily="34"/>
                    <a:ea typeface="Arial Unicode MS" pitchFamily="2"/>
                    <a:cs typeface="Arial Unicode MS" pitchFamily="2"/>
                  </a:rPr>
                  <a:t>– we request that you do not remove it if you</a:t>
                </a:r>
              </a:p>
              <a:p>
                <a:pPr marL="0" marR="0" lvl="0" indent="0" algn="ctr" rtl="0" hangingPunct="0">
                  <a:lnSpc>
                    <a:spcPct val="100000"/>
                  </a:lnSpc>
                  <a:spcBef>
                    <a:spcPts val="0"/>
                  </a:spcBef>
                  <a:spcAft>
                    <a:spcPts val="0"/>
                  </a:spcAft>
                  <a:buNone/>
                  <a:tabLst/>
                </a:pPr>
                <a:r>
                  <a:rPr lang="en-GB" sz="1200" b="0" i="1" u="none" strike="noStrike" kern="1200" dirty="0">
                    <a:ln>
                      <a:noFill/>
                    </a:ln>
                    <a:latin typeface="Arial" pitchFamily="34"/>
                    <a:ea typeface="Arial Unicode MS" pitchFamily="2"/>
                    <a:cs typeface="Arial Unicode MS" pitchFamily="2"/>
                  </a:rPr>
                  <a:t>utilise the content.</a:t>
                </a:r>
              </a:p>
            </p:txBody>
          </p:sp>
          <p:sp>
            <p:nvSpPr>
              <p:cNvPr id="10" name="Freeform: Shape 9">
                <a:extLst>
                  <a:ext uri="{FF2B5EF4-FFF2-40B4-BE49-F238E27FC236}">
                    <a16:creationId xmlns:a16="http://schemas.microsoft.com/office/drawing/2014/main" id="{6D9157CE-FFA8-8385-0035-671DF4387D8D}"/>
                  </a:ext>
                </a:extLst>
              </p:cNvPr>
              <p:cNvSpPr/>
              <p:nvPr/>
            </p:nvSpPr>
            <p:spPr>
              <a:xfrm flipH="1">
                <a:off x="-144000" y="198000"/>
                <a:ext cx="2160000" cy="1680119"/>
              </a:xfrm>
              <a:custGeom>
                <a:avLst>
                  <a:gd name="f0" fmla="val -8505"/>
                  <a:gd name="f1" fmla="val 26028"/>
                </a:avLst>
                <a:gdLst>
                  <a:gd name="f2" fmla="val 21600000"/>
                  <a:gd name="f3" fmla="val 10800000"/>
                  <a:gd name="f4" fmla="val 5400000"/>
                  <a:gd name="f5" fmla="val 180"/>
                  <a:gd name="f6" fmla="val w"/>
                  <a:gd name="f7" fmla="val h"/>
                  <a:gd name="f8" fmla="*/ 5419351 1 1725033"/>
                  <a:gd name="f9" fmla="val -2147483647"/>
                  <a:gd name="f10" fmla="val 2147483647"/>
                  <a:gd name="f11" fmla="min 0 21600"/>
                  <a:gd name="f12" fmla="max 0 21600"/>
                  <a:gd name="f13" fmla="+- 0 0 0"/>
                  <a:gd name="f14" fmla="*/ f6 1 21600"/>
                  <a:gd name="f15" fmla="*/ f7 1 21600"/>
                  <a:gd name="f16" fmla="*/ f8 1 180"/>
                  <a:gd name="f17" fmla="pin -2147483647 f0 2147483647"/>
                  <a:gd name="f18" fmla="pin -2147483647 f1 2147483647"/>
                  <a:gd name="f19" fmla="+- f12 0 f11"/>
                  <a:gd name="f20" fmla="*/ f13 f3 1"/>
                  <a:gd name="f21" fmla="+- f17 0 10800"/>
                  <a:gd name="f22" fmla="+- f18 0 10800"/>
                  <a:gd name="f23" fmla="*/ f17 f14 1"/>
                  <a:gd name="f24" fmla="*/ f18 f15 1"/>
                  <a:gd name="f25" fmla="*/ 3200 f14 1"/>
                  <a:gd name="f26" fmla="*/ 18400 f14 1"/>
                  <a:gd name="f27" fmla="*/ 18400 f15 1"/>
                  <a:gd name="f28" fmla="*/ 3200 f15 1"/>
                  <a:gd name="f29" fmla="*/ f19 1 2"/>
                  <a:gd name="f30" fmla="*/ 10800 f14 1"/>
                  <a:gd name="f31" fmla="*/ 0 f15 1"/>
                  <a:gd name="f32" fmla="*/ f20 1 f5"/>
                  <a:gd name="f33" fmla="*/ 3160 f14 1"/>
                  <a:gd name="f34" fmla="*/ 3160 f15 1"/>
                  <a:gd name="f35" fmla="*/ 0 f14 1"/>
                  <a:gd name="f36" fmla="*/ 10800 f15 1"/>
                  <a:gd name="f37" fmla="*/ 18440 f15 1"/>
                  <a:gd name="f38" fmla="*/ 21600 f15 1"/>
                  <a:gd name="f39" fmla="*/ 18440 f14 1"/>
                  <a:gd name="f40" fmla="*/ 21600 f14 1"/>
                  <a:gd name="f41" fmla="*/ f21 f21 1"/>
                  <a:gd name="f42" fmla="*/ f22 f22 1"/>
                  <a:gd name="f43" fmla="+- 0 0 f22"/>
                  <a:gd name="f44" fmla="+- 0 0 f21"/>
                  <a:gd name="f45" fmla="+- f11 f29 0"/>
                  <a:gd name="f46" fmla="*/ f29 f29 1"/>
                  <a:gd name="f47" fmla="+- f32 0 f4"/>
                  <a:gd name="f48" fmla="+- f41 f42 0"/>
                  <a:gd name="f49" fmla="at2 f43 f44"/>
                  <a:gd name="f50" fmla="sqrt f48"/>
                  <a:gd name="f51" fmla="+- f49 f4 0"/>
                  <a:gd name="f52" fmla="+- f50 0 10800"/>
                  <a:gd name="f53" fmla="*/ f51 f8 1"/>
                  <a:gd name="f54" fmla="*/ f53 1 f3"/>
                  <a:gd name="f55" fmla="+- 0 0 f54"/>
                  <a:gd name="f56" fmla="val f55"/>
                  <a:gd name="f57" fmla="*/ f56 1 f16"/>
                  <a:gd name="f58" fmla="+- f57 0 10"/>
                  <a:gd name="f59" fmla="+- f57 10 0"/>
                  <a:gd name="f60" fmla="*/ f57 f16 1"/>
                  <a:gd name="f61" fmla="+- 0 0 f60"/>
                  <a:gd name="f62" fmla="*/ f58 f16 1"/>
                  <a:gd name="f63" fmla="*/ f59 f16 1"/>
                  <a:gd name="f64" fmla="*/ f61 f3 1"/>
                  <a:gd name="f65" fmla="+- 0 0 f62"/>
                  <a:gd name="f66" fmla="+- 0 0 f63"/>
                  <a:gd name="f67" fmla="*/ f64 1 f8"/>
                  <a:gd name="f68" fmla="*/ f65 f3 1"/>
                  <a:gd name="f69" fmla="*/ f66 f3 1"/>
                  <a:gd name="f70" fmla="+- f67 0 f4"/>
                  <a:gd name="f71" fmla="*/ f68 1 f8"/>
                  <a:gd name="f72" fmla="*/ f69 1 f8"/>
                  <a:gd name="f73" fmla="sin 1 f70"/>
                  <a:gd name="f74" fmla="cos 1 f70"/>
                  <a:gd name="f75" fmla="+- f71 0 f4"/>
                  <a:gd name="f76" fmla="+- f72 0 f4"/>
                  <a:gd name="f77" fmla="+- 0 0 f73"/>
                  <a:gd name="f78" fmla="+- 0 0 f74"/>
                  <a:gd name="f79" fmla="sin 1 f75"/>
                  <a:gd name="f80" fmla="cos 1 f75"/>
                  <a:gd name="f81" fmla="sin 1 f76"/>
                  <a:gd name="f82" fmla="cos 1 f76"/>
                  <a:gd name="f83" fmla="*/ 10800 f77 1"/>
                  <a:gd name="f84" fmla="*/ 10800 f78 1"/>
                  <a:gd name="f85" fmla="+- 0 0 f79"/>
                  <a:gd name="f86" fmla="+- 0 0 f80"/>
                  <a:gd name="f87" fmla="+- 0 0 f81"/>
                  <a:gd name="f88" fmla="+- 0 0 f82"/>
                  <a:gd name="f89" fmla="+- f83 10800 0"/>
                  <a:gd name="f90" fmla="+- f84 10800 0"/>
                  <a:gd name="f91" fmla="*/ 10800 f85 1"/>
                  <a:gd name="f92" fmla="*/ 10800 f86 1"/>
                  <a:gd name="f93" fmla="*/ 10800 f87 1"/>
                  <a:gd name="f94" fmla="*/ 10800 f88 1"/>
                  <a:gd name="f95" fmla="?: f52 f17 f89"/>
                  <a:gd name="f96" fmla="?: f52 f18 f90"/>
                  <a:gd name="f97" fmla="+- f91 10800 0"/>
                  <a:gd name="f98" fmla="+- f92 10800 0"/>
                  <a:gd name="f99" fmla="+- f93 10800 0"/>
                  <a:gd name="f100" fmla="+- f94 10800 0"/>
                  <a:gd name="f101" fmla="+- f99 0 f45"/>
                  <a:gd name="f102" fmla="+- f100 0 f45"/>
                  <a:gd name="f103" fmla="+- f97 0 f45"/>
                  <a:gd name="f104" fmla="+- f98 0 f45"/>
                  <a:gd name="f105" fmla="*/ f95 f14 1"/>
                  <a:gd name="f106" fmla="*/ f96 f15 1"/>
                  <a:gd name="f107" fmla="at2 f101 f102"/>
                  <a:gd name="f108" fmla="at2 f103 f104"/>
                  <a:gd name="f109" fmla="+- f107 f4 0"/>
                  <a:gd name="f110" fmla="+- f108 f4 0"/>
                  <a:gd name="f111" fmla="*/ f109 f8 1"/>
                  <a:gd name="f112" fmla="*/ f110 f8 1"/>
                  <a:gd name="f113" fmla="*/ f111 1 f3"/>
                  <a:gd name="f114" fmla="*/ f112 1 f3"/>
                  <a:gd name="f115" fmla="+- 0 0 f113"/>
                  <a:gd name="f116" fmla="+- 0 0 f114"/>
                  <a:gd name="f117" fmla="+- 0 0 f115"/>
                  <a:gd name="f118" fmla="+- 0 0 f116"/>
                  <a:gd name="f119" fmla="*/ f117 f3 1"/>
                  <a:gd name="f120" fmla="*/ f118 f3 1"/>
                  <a:gd name="f121" fmla="*/ f119 1 f8"/>
                  <a:gd name="f122" fmla="*/ f120 1 f8"/>
                  <a:gd name="f123" fmla="+- f121 0 f4"/>
                  <a:gd name="f124" fmla="+- f122 0 f4"/>
                  <a:gd name="f125" fmla="cos 1 f123"/>
                  <a:gd name="f126" fmla="sin 1 f123"/>
                  <a:gd name="f127" fmla="+- f124 0 f123"/>
                  <a:gd name="f128" fmla="+- 0 0 f125"/>
                  <a:gd name="f129" fmla="+- 0 0 f126"/>
                  <a:gd name="f130" fmla="+- f127 f2 0"/>
                  <a:gd name="f131" fmla="*/ f29 f128 1"/>
                  <a:gd name="f132" fmla="*/ f29 f129 1"/>
                  <a:gd name="f133" fmla="?: f127 f127 f130"/>
                  <a:gd name="f134" fmla="*/ f131 f131 1"/>
                  <a:gd name="f135" fmla="*/ f132 f132 1"/>
                  <a:gd name="f136" fmla="+- f134 f135 0"/>
                  <a:gd name="f137" fmla="sqrt f136"/>
                  <a:gd name="f138" fmla="*/ f46 1 f137"/>
                  <a:gd name="f139" fmla="*/ f128 f138 1"/>
                  <a:gd name="f140" fmla="*/ f129 f138 1"/>
                  <a:gd name="f141" fmla="+- f45 0 f139"/>
                  <a:gd name="f142" fmla="+- f45 0 f140"/>
                </a:gdLst>
                <a:ahLst>
                  <a:ahXY gdRefX="f0" minX="f9" maxX="f10" gdRefY="f1" minY="f9" maxY="f10">
                    <a:pos x="f23" y="f24"/>
                  </a:ahXY>
                </a:ahLst>
                <a:cxnLst>
                  <a:cxn ang="3cd4">
                    <a:pos x="hc" y="t"/>
                  </a:cxn>
                  <a:cxn ang="0">
                    <a:pos x="r" y="vc"/>
                  </a:cxn>
                  <a:cxn ang="cd4">
                    <a:pos x="hc" y="b"/>
                  </a:cxn>
                  <a:cxn ang="cd2">
                    <a:pos x="l" y="vc"/>
                  </a:cxn>
                  <a:cxn ang="f47">
                    <a:pos x="f30" y="f31"/>
                  </a:cxn>
                  <a:cxn ang="f47">
                    <a:pos x="f33" y="f34"/>
                  </a:cxn>
                  <a:cxn ang="f47">
                    <a:pos x="f35" y="f36"/>
                  </a:cxn>
                  <a:cxn ang="f47">
                    <a:pos x="f33" y="f37"/>
                  </a:cxn>
                  <a:cxn ang="f47">
                    <a:pos x="f30" y="f38"/>
                  </a:cxn>
                  <a:cxn ang="f47">
                    <a:pos x="f39" y="f37"/>
                  </a:cxn>
                  <a:cxn ang="f47">
                    <a:pos x="f40" y="f36"/>
                  </a:cxn>
                  <a:cxn ang="f47">
                    <a:pos x="f39" y="f34"/>
                  </a:cxn>
                  <a:cxn ang="f47">
                    <a:pos x="f105" y="f106"/>
                  </a:cxn>
                </a:cxnLst>
                <a:rect l="f25" t="f28" r="f26" b="f27"/>
                <a:pathLst>
                  <a:path w="21600" h="21600">
                    <a:moveTo>
                      <a:pt x="f141" y="f142"/>
                    </a:moveTo>
                    <a:arcTo wR="f29" hR="f29" stAng="f123" swAng="f133"/>
                    <a:lnTo>
                      <a:pt x="f95" y="f96"/>
                    </a:lnTo>
                    <a:close/>
                  </a:path>
                </a:pathLst>
              </a:custGeom>
              <a:solidFill>
                <a:srgbClr val="FFFFFF"/>
              </a:solidFill>
              <a:ln w="0">
                <a:solidFill>
                  <a:srgbClr val="808080"/>
                </a:solid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Arial Unicode MS" pitchFamily="2"/>
                  <a:cs typeface="Arial Unicode MS" pitchFamily="2"/>
                </a:endParaRPr>
              </a:p>
            </p:txBody>
          </p:sp>
          <p:pic>
            <p:nvPicPr>
              <p:cNvPr id="11" name="">
                <a:extLst>
                  <a:ext uri="{FF2B5EF4-FFF2-40B4-BE49-F238E27FC236}">
                    <a16:creationId xmlns:a16="http://schemas.microsoft.com/office/drawing/2014/main" id="{0D4F44DB-DD6F-67BD-1871-E09ED8A7610E}"/>
                  </a:ext>
                </a:extLst>
              </p:cNvPr>
              <p:cNvPicPr>
                <a:picLocks noChangeAspect="1"/>
              </p:cNvPicPr>
              <p:nvPr/>
            </p:nvPicPr>
            <p:blipFill>
              <a:blip r:embed="rId6">
                <a:lum/>
                <a:alphaModFix/>
              </a:blip>
              <a:srcRect/>
              <a:stretch>
                <a:fillRect/>
              </a:stretch>
            </p:blipFill>
            <p:spPr>
              <a:xfrm rot="543000">
                <a:off x="155831" y="854696"/>
                <a:ext cx="1402920" cy="713520"/>
              </a:xfrm>
              <a:prstGeom prst="rect">
                <a:avLst/>
              </a:prstGeom>
              <a:noFill/>
              <a:ln w="0">
                <a:solidFill>
                  <a:srgbClr val="808080"/>
                </a:solidFill>
                <a:prstDash val="solid"/>
              </a:ln>
            </p:spPr>
          </p:pic>
          <p:sp>
            <p:nvSpPr>
              <p:cNvPr id="12" name="TextBox 11">
                <a:extLst>
                  <a:ext uri="{FF2B5EF4-FFF2-40B4-BE49-F238E27FC236}">
                    <a16:creationId xmlns:a16="http://schemas.microsoft.com/office/drawing/2014/main" id="{F7DD8D14-D3C1-8005-B2BE-2C7D60E17EF5}"/>
                  </a:ext>
                </a:extLst>
              </p:cNvPr>
              <p:cNvSpPr txBox="1"/>
              <p:nvPr/>
            </p:nvSpPr>
            <p:spPr>
              <a:xfrm rot="509400">
                <a:off x="4495995" y="3694516"/>
                <a:ext cx="829439" cy="49500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r>
                  <a:rPr lang="en-GB" sz="1800" b="0" i="0" u="none" strike="noStrike" kern="1200">
                    <a:ln>
                      <a:noFill/>
                    </a:ln>
                    <a:solidFill>
                      <a:srgbClr val="000000"/>
                    </a:solidFill>
                    <a:latin typeface="Avenir Next Condensed" pitchFamily="18"/>
                    <a:ea typeface="Arial Unicode MS" pitchFamily="2"/>
                    <a:cs typeface="Arial Unicode MS" pitchFamily="2"/>
                  </a:rPr>
                  <a:t>Yay!</a:t>
                </a:r>
              </a:p>
            </p:txBody>
          </p:sp>
          <p:sp>
            <p:nvSpPr>
              <p:cNvPr id="13" name="TextBox 12">
                <a:extLst>
                  <a:ext uri="{FF2B5EF4-FFF2-40B4-BE49-F238E27FC236}">
                    <a16:creationId xmlns:a16="http://schemas.microsoft.com/office/drawing/2014/main" id="{CA35CF91-0A59-F1A1-D204-405B5429BD8C}"/>
                  </a:ext>
                </a:extLst>
              </p:cNvPr>
              <p:cNvSpPr txBox="1"/>
              <p:nvPr/>
            </p:nvSpPr>
            <p:spPr>
              <a:xfrm rot="510600">
                <a:off x="-30428" y="561391"/>
                <a:ext cx="2042639" cy="71532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r>
                  <a:rPr lang="en-GB" sz="1700" b="0" i="0" u="none" strike="noStrike" kern="1200" dirty="0">
                    <a:ln>
                      <a:noFill/>
                    </a:ln>
                    <a:latin typeface="Avenir Next Condensed" pitchFamily="18"/>
                    <a:ea typeface="Arial Unicode MS" pitchFamily="2"/>
                    <a:cs typeface="Arial Unicode MS" pitchFamily="2"/>
                  </a:rPr>
                  <a:t>Let's read some more</a:t>
                </a:r>
              </a:p>
            </p:txBody>
          </p:sp>
        </p:grpSp>
      </p:grpSp>
    </p:spTree>
  </p:cSld>
  <p:clrMapOvr>
    <a:masterClrMapping/>
  </p:clrMapOvr>
</p:sld>
</file>

<file path=ppt/theme/theme1.xml><?xml version="1.0" encoding="utf-8"?>
<a:theme xmlns:a="http://schemas.openxmlformats.org/drawingml/2006/main" name="Defaul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228</TotalTime>
  <Words>734</Words>
  <Application>Microsoft Office PowerPoint</Application>
  <PresentationFormat>Widescreen</PresentationFormat>
  <Paragraphs>119</Paragraphs>
  <Slides>14</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Avenir Next Condensed</vt:lpstr>
      <vt:lpstr>Bradley Hand</vt:lpstr>
      <vt:lpstr>Calibri</vt:lpstr>
      <vt:lpstr>Chalkboard</vt:lpstr>
      <vt:lpstr>Comic Sans MS</vt:lpstr>
      <vt:lpstr>DyslexicFontPublicDomain</vt:lpstr>
      <vt:lpstr>HelloBigSky</vt:lpstr>
      <vt:lpstr>MassiveHeadache3</vt:lpstr>
      <vt:lpstr>StarSymbol</vt:lpstr>
      <vt:lpstr>Times New Roman</vt:lpstr>
      <vt:lpstr>Default</vt:lpstr>
      <vt:lpstr>NEW YEAR'S RESOLUTIONS</vt:lpstr>
      <vt:lpstr>My New Year Goals</vt:lpstr>
      <vt:lpstr>What Is a Resolution?</vt:lpstr>
      <vt:lpstr>Choose Your Top 3 Goals for this Year</vt:lpstr>
      <vt:lpstr>Personal Growth</vt:lpstr>
      <vt:lpstr>Health &amp; Wellbeing</vt:lpstr>
      <vt:lpstr>Learning Goals</vt:lpstr>
      <vt:lpstr>Helping Others</vt:lpstr>
      <vt:lpstr>Monthly Goal Tracker</vt:lpstr>
      <vt:lpstr>Weekly Rewards</vt:lpstr>
      <vt:lpstr>Rewards Page</vt:lpstr>
      <vt:lpstr>Reflection</vt:lpstr>
      <vt:lpstr>Congratulations - You Did 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Danielle Bruckert</dc:creator>
  <cp:lastModifiedBy>Danielle Bruckert</cp:lastModifiedBy>
  <cp:revision>13</cp:revision>
  <cp:lastPrinted>2026-01-03T11:04:44Z</cp:lastPrinted>
  <dcterms:modified xsi:type="dcterms:W3CDTF">2026-01-03T11:14:00Z</dcterms:modified>
</cp:coreProperties>
</file>